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8.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2"/>
    <p:sldMasterId id="2147483686" r:id="rId3"/>
    <p:sldMasterId id="2147483694" r:id="rId4"/>
    <p:sldMasterId id="2147483706" r:id="rId5"/>
    <p:sldMasterId id="2147483722" r:id="rId6"/>
    <p:sldMasterId id="2147483738" r:id="rId7"/>
    <p:sldMasterId id="2147483751" r:id="rId8"/>
    <p:sldMasterId id="2147483754" r:id="rId9"/>
  </p:sldMasterIdLst>
  <p:notesMasterIdLst>
    <p:notesMasterId r:id="rId40"/>
  </p:notesMasterIdLst>
  <p:sldIdLst>
    <p:sldId id="2134806173" r:id="rId10"/>
    <p:sldId id="2134805963" r:id="rId11"/>
    <p:sldId id="786" r:id="rId12"/>
    <p:sldId id="2134805979" r:id="rId13"/>
    <p:sldId id="2134805978" r:id="rId14"/>
    <p:sldId id="854" r:id="rId15"/>
    <p:sldId id="788" r:id="rId16"/>
    <p:sldId id="2134806175" r:id="rId17"/>
    <p:sldId id="2134805964" r:id="rId18"/>
    <p:sldId id="401" r:id="rId19"/>
    <p:sldId id="2134806168" r:id="rId20"/>
    <p:sldId id="2134806169" r:id="rId21"/>
    <p:sldId id="2134806171" r:id="rId22"/>
    <p:sldId id="294" r:id="rId23"/>
    <p:sldId id="2134806174" r:id="rId24"/>
    <p:sldId id="2134806170" r:id="rId25"/>
    <p:sldId id="2134806190" r:id="rId26"/>
    <p:sldId id="2134806185" r:id="rId27"/>
    <p:sldId id="2134806187" r:id="rId28"/>
    <p:sldId id="2134806176" r:id="rId29"/>
    <p:sldId id="2134806177" r:id="rId30"/>
    <p:sldId id="2134806178" r:id="rId31"/>
    <p:sldId id="2134806179" r:id="rId32"/>
    <p:sldId id="2134806188" r:id="rId33"/>
    <p:sldId id="2134806180" r:id="rId34"/>
    <p:sldId id="2134806181" r:id="rId35"/>
    <p:sldId id="2134806182" r:id="rId36"/>
    <p:sldId id="2134806183" r:id="rId37"/>
    <p:sldId id="2134806184" r:id="rId38"/>
    <p:sldId id="2134806189"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BC54A8-A198-E09B-8AF6-22FABA8343AE}" name="Fatim Lakha" initials="FL" userId="S::fatim.lakha@phs.scot::dce97962-a2a8-4655-b812-91f1383b26de" providerId="AD"/>
  <p188:author id="{1C665AF3-1417-05E1-59BD-D42331DEDA65}" name="Andrew Lee" initials="AL" userId="S::Andrew.Lee2@phs.scot::23290273-9f33-4c7d-878a-368c4aafba6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AD8D02-6551-4E2B-8A64-024F320C85A1}" v="72" dt="2024-04-16T08:47:33.560"/>
    <p1510:client id="{9D2D7136-8C38-4E88-AE49-17BC77DACD02}" v="3" dt="2024-04-15T10:37:27.9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59" autoAdjust="0"/>
    <p:restoredTop sz="79420" autoAdjust="0"/>
  </p:normalViewPr>
  <p:slideViewPr>
    <p:cSldViewPr snapToGrid="0">
      <p:cViewPr varScale="1">
        <p:scale>
          <a:sx n="90" d="100"/>
          <a:sy n="90" d="100"/>
        </p:scale>
        <p:origin x="110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47" Type="http://schemas.microsoft.com/office/2018/10/relationships/authors" Target="authors.xml"/><Relationship Id="rId7" Type="http://schemas.openxmlformats.org/officeDocument/2006/relationships/slideMaster" Target="slideMasters/slideMaster6.xml"/><Relationship Id="rId2" Type="http://schemas.openxmlformats.org/officeDocument/2006/relationships/slideMaster" Target="slideMasters/slideMaster1.xml"/><Relationship Id="rId16" Type="http://schemas.openxmlformats.org/officeDocument/2006/relationships/slide" Target="slides/slide7.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notesMaster" Target="notesMasters/notesMaster1.xml"/><Relationship Id="rId45" Type="http://schemas.microsoft.com/office/2016/11/relationships/changesInfo" Target="changesInfos/changesInfo1.xml"/><Relationship Id="rId5" Type="http://schemas.openxmlformats.org/officeDocument/2006/relationships/slideMaster" Target="slideMasters/slideMaster4.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3.xml"/><Relationship Id="rId9" Type="http://schemas.openxmlformats.org/officeDocument/2006/relationships/slideMaster" Target="slideMasters/slideMaster8.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7.xml"/><Relationship Id="rId3" Type="http://schemas.openxmlformats.org/officeDocument/2006/relationships/slideMaster" Target="slideMasters/slideMaster2.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microsoft.com/office/2015/10/relationships/revisionInfo" Target="revisionInfo.xml"/><Relationship Id="rId20" Type="http://schemas.openxmlformats.org/officeDocument/2006/relationships/slide" Target="slides/slide11.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phen Martin" userId="bbec90a1-f9dd-47fa-9ca2-c16fef9f0527" providerId="ADAL" clId="{76AD8D02-6551-4E2B-8A64-024F320C85A1}"/>
    <pc:docChg chg="custSel modSld">
      <pc:chgData name="Stephen Martin" userId="bbec90a1-f9dd-47fa-9ca2-c16fef9f0527" providerId="ADAL" clId="{76AD8D02-6551-4E2B-8A64-024F320C85A1}" dt="2024-04-16T08:47:37.947" v="145" actId="1076"/>
      <pc:docMkLst>
        <pc:docMk/>
      </pc:docMkLst>
      <pc:sldChg chg="addSp delSp modSp mod">
        <pc:chgData name="Stephen Martin" userId="bbec90a1-f9dd-47fa-9ca2-c16fef9f0527" providerId="ADAL" clId="{76AD8D02-6551-4E2B-8A64-024F320C85A1}" dt="2024-04-16T08:46:01.274" v="136" actId="1038"/>
        <pc:sldMkLst>
          <pc:docMk/>
          <pc:sldMk cId="2427567591" sldId="2134806187"/>
        </pc:sldMkLst>
        <pc:picChg chg="del">
          <ac:chgData name="Stephen Martin" userId="bbec90a1-f9dd-47fa-9ca2-c16fef9f0527" providerId="ADAL" clId="{76AD8D02-6551-4E2B-8A64-024F320C85A1}" dt="2024-04-16T08:45:28.291" v="130" actId="478"/>
          <ac:picMkLst>
            <pc:docMk/>
            <pc:sldMk cId="2427567591" sldId="2134806187"/>
            <ac:picMk id="4" creationId="{B477E319-4347-D66C-CF2E-B620F44569C1}"/>
          </ac:picMkLst>
        </pc:picChg>
        <pc:picChg chg="add mod">
          <ac:chgData name="Stephen Martin" userId="bbec90a1-f9dd-47fa-9ca2-c16fef9f0527" providerId="ADAL" clId="{76AD8D02-6551-4E2B-8A64-024F320C85A1}" dt="2024-04-16T08:45:51.735" v="132"/>
          <ac:picMkLst>
            <pc:docMk/>
            <pc:sldMk cId="2427567591" sldId="2134806187"/>
            <ac:picMk id="5" creationId="{74C18C9C-1BF8-107E-3394-D485F6290480}"/>
          </ac:picMkLst>
        </pc:picChg>
        <pc:picChg chg="mod">
          <ac:chgData name="Stephen Martin" userId="bbec90a1-f9dd-47fa-9ca2-c16fef9f0527" providerId="ADAL" clId="{76AD8D02-6551-4E2B-8A64-024F320C85A1}" dt="2024-04-16T08:45:58.886" v="133" actId="1076"/>
          <ac:picMkLst>
            <pc:docMk/>
            <pc:sldMk cId="2427567591" sldId="2134806187"/>
            <ac:picMk id="6" creationId="{799B872A-03E9-6E27-DFEA-3379D18FB7D3}"/>
          </ac:picMkLst>
        </pc:picChg>
        <pc:picChg chg="add mod">
          <ac:chgData name="Stephen Martin" userId="bbec90a1-f9dd-47fa-9ca2-c16fef9f0527" providerId="ADAL" clId="{76AD8D02-6551-4E2B-8A64-024F320C85A1}" dt="2024-04-16T08:46:01.274" v="136" actId="1038"/>
          <ac:picMkLst>
            <pc:docMk/>
            <pc:sldMk cId="2427567591" sldId="2134806187"/>
            <ac:picMk id="7" creationId="{199B18B2-8C89-2018-74AC-B6676ADD4204}"/>
          </ac:picMkLst>
        </pc:picChg>
        <pc:picChg chg="del">
          <ac:chgData name="Stephen Martin" userId="bbec90a1-f9dd-47fa-9ca2-c16fef9f0527" providerId="ADAL" clId="{76AD8D02-6551-4E2B-8A64-024F320C85A1}" dt="2024-04-16T08:45:29.875" v="131" actId="478"/>
          <ac:picMkLst>
            <pc:docMk/>
            <pc:sldMk cId="2427567591" sldId="2134806187"/>
            <ac:picMk id="8" creationId="{D8D862DE-E619-F9DB-FB56-141DAFFEC457}"/>
          </ac:picMkLst>
        </pc:picChg>
      </pc:sldChg>
      <pc:sldChg chg="addSp delSp modSp mod">
        <pc:chgData name="Stephen Martin" userId="bbec90a1-f9dd-47fa-9ca2-c16fef9f0527" providerId="ADAL" clId="{76AD8D02-6551-4E2B-8A64-024F320C85A1}" dt="2024-04-16T08:46:33.227" v="141" actId="1076"/>
        <pc:sldMkLst>
          <pc:docMk/>
          <pc:sldMk cId="3698893056" sldId="2134806188"/>
        </pc:sldMkLst>
        <pc:picChg chg="del">
          <ac:chgData name="Stephen Martin" userId="bbec90a1-f9dd-47fa-9ca2-c16fef9f0527" providerId="ADAL" clId="{76AD8D02-6551-4E2B-8A64-024F320C85A1}" dt="2024-04-16T08:46:23.747" v="137" actId="478"/>
          <ac:picMkLst>
            <pc:docMk/>
            <pc:sldMk cId="3698893056" sldId="2134806188"/>
            <ac:picMk id="4" creationId="{B99AE9B4-8233-0466-CFA9-DEE261E594A4}"/>
          </ac:picMkLst>
        </pc:picChg>
        <pc:picChg chg="add mod">
          <ac:chgData name="Stephen Martin" userId="bbec90a1-f9dd-47fa-9ca2-c16fef9f0527" providerId="ADAL" clId="{76AD8D02-6551-4E2B-8A64-024F320C85A1}" dt="2024-04-16T08:46:30.316" v="140" actId="1076"/>
          <ac:picMkLst>
            <pc:docMk/>
            <pc:sldMk cId="3698893056" sldId="2134806188"/>
            <ac:picMk id="5" creationId="{71675674-8CE2-BAF5-DD0C-726A05912E36}"/>
          </ac:picMkLst>
        </pc:picChg>
        <pc:picChg chg="mod">
          <ac:chgData name="Stephen Martin" userId="bbec90a1-f9dd-47fa-9ca2-c16fef9f0527" providerId="ADAL" clId="{76AD8D02-6551-4E2B-8A64-024F320C85A1}" dt="2024-04-16T08:46:33.227" v="141" actId="1076"/>
          <ac:picMkLst>
            <pc:docMk/>
            <pc:sldMk cId="3698893056" sldId="2134806188"/>
            <ac:picMk id="6" creationId="{C919D48B-5B78-4BC0-0024-A05501E2698F}"/>
          </ac:picMkLst>
        </pc:picChg>
        <pc:picChg chg="add mod">
          <ac:chgData name="Stephen Martin" userId="bbec90a1-f9dd-47fa-9ca2-c16fef9f0527" providerId="ADAL" clId="{76AD8D02-6551-4E2B-8A64-024F320C85A1}" dt="2024-04-16T08:46:30.316" v="140" actId="1076"/>
          <ac:picMkLst>
            <pc:docMk/>
            <pc:sldMk cId="3698893056" sldId="2134806188"/>
            <ac:picMk id="7" creationId="{183F8041-4B8C-A80D-8A80-603DE5B8ED03}"/>
          </ac:picMkLst>
        </pc:picChg>
        <pc:picChg chg="del">
          <ac:chgData name="Stephen Martin" userId="bbec90a1-f9dd-47fa-9ca2-c16fef9f0527" providerId="ADAL" clId="{76AD8D02-6551-4E2B-8A64-024F320C85A1}" dt="2024-04-16T08:46:24.732" v="138" actId="478"/>
          <ac:picMkLst>
            <pc:docMk/>
            <pc:sldMk cId="3698893056" sldId="2134806188"/>
            <ac:picMk id="8" creationId="{DB59A3B3-5F38-9B9E-6C16-2826ED691A5F}"/>
          </ac:picMkLst>
        </pc:picChg>
      </pc:sldChg>
      <pc:sldChg chg="addSp delSp modSp mod">
        <pc:chgData name="Stephen Martin" userId="bbec90a1-f9dd-47fa-9ca2-c16fef9f0527" providerId="ADAL" clId="{76AD8D02-6551-4E2B-8A64-024F320C85A1}" dt="2024-04-16T08:47:37.947" v="145" actId="1076"/>
        <pc:sldMkLst>
          <pc:docMk/>
          <pc:sldMk cId="3420587251" sldId="2134806189"/>
        </pc:sldMkLst>
        <pc:picChg chg="del">
          <ac:chgData name="Stephen Martin" userId="bbec90a1-f9dd-47fa-9ca2-c16fef9f0527" providerId="ADAL" clId="{76AD8D02-6551-4E2B-8A64-024F320C85A1}" dt="2024-04-16T08:47:30.866" v="142" actId="478"/>
          <ac:picMkLst>
            <pc:docMk/>
            <pc:sldMk cId="3420587251" sldId="2134806189"/>
            <ac:picMk id="4" creationId="{8CAA227F-3F4D-EF08-98AB-DCD1806E9972}"/>
          </ac:picMkLst>
        </pc:picChg>
        <pc:picChg chg="add mod">
          <ac:chgData name="Stephen Martin" userId="bbec90a1-f9dd-47fa-9ca2-c16fef9f0527" providerId="ADAL" clId="{76AD8D02-6551-4E2B-8A64-024F320C85A1}" dt="2024-04-16T08:47:33.560" v="144"/>
          <ac:picMkLst>
            <pc:docMk/>
            <pc:sldMk cId="3420587251" sldId="2134806189"/>
            <ac:picMk id="5" creationId="{731E3F99-F4B7-F95C-A195-22ADC32BA096}"/>
          </ac:picMkLst>
        </pc:picChg>
        <pc:picChg chg="mod">
          <ac:chgData name="Stephen Martin" userId="bbec90a1-f9dd-47fa-9ca2-c16fef9f0527" providerId="ADAL" clId="{76AD8D02-6551-4E2B-8A64-024F320C85A1}" dt="2024-04-16T08:47:37.947" v="145" actId="1076"/>
          <ac:picMkLst>
            <pc:docMk/>
            <pc:sldMk cId="3420587251" sldId="2134806189"/>
            <ac:picMk id="6" creationId="{6B3637D0-0F48-87B8-DFAA-6B9C6B0B3BC7}"/>
          </ac:picMkLst>
        </pc:picChg>
        <pc:picChg chg="add mod">
          <ac:chgData name="Stephen Martin" userId="bbec90a1-f9dd-47fa-9ca2-c16fef9f0527" providerId="ADAL" clId="{76AD8D02-6551-4E2B-8A64-024F320C85A1}" dt="2024-04-16T08:47:33.560" v="144"/>
          <ac:picMkLst>
            <pc:docMk/>
            <pc:sldMk cId="3420587251" sldId="2134806189"/>
            <ac:picMk id="7" creationId="{C95E40A6-3E61-198A-E7FC-C15255891E5C}"/>
          </ac:picMkLst>
        </pc:picChg>
        <pc:picChg chg="del">
          <ac:chgData name="Stephen Martin" userId="bbec90a1-f9dd-47fa-9ca2-c16fef9f0527" providerId="ADAL" clId="{76AD8D02-6551-4E2B-8A64-024F320C85A1}" dt="2024-04-16T08:47:31.739" v="143" actId="478"/>
          <ac:picMkLst>
            <pc:docMk/>
            <pc:sldMk cId="3420587251" sldId="2134806189"/>
            <ac:picMk id="8" creationId="{8BFD53B0-E9AC-3379-7E31-437021C77297}"/>
          </ac:picMkLst>
        </pc:picChg>
      </pc:sldChg>
      <pc:sldChg chg="addSp delSp modSp mod">
        <pc:chgData name="Stephen Martin" userId="bbec90a1-f9dd-47fa-9ca2-c16fef9f0527" providerId="ADAL" clId="{76AD8D02-6551-4E2B-8A64-024F320C85A1}" dt="2024-04-16T08:43:39.569" v="129" actId="1038"/>
        <pc:sldMkLst>
          <pc:docMk/>
          <pc:sldMk cId="2828771973" sldId="2134806190"/>
        </pc:sldMkLst>
        <pc:picChg chg="del">
          <ac:chgData name="Stephen Martin" userId="bbec90a1-f9dd-47fa-9ca2-c16fef9f0527" providerId="ADAL" clId="{76AD8D02-6551-4E2B-8A64-024F320C85A1}" dt="2024-04-16T08:42:04.498" v="0" actId="478"/>
          <ac:picMkLst>
            <pc:docMk/>
            <pc:sldMk cId="2828771973" sldId="2134806190"/>
            <ac:picMk id="4" creationId="{6FFF1853-8E31-5002-69D3-7A92D47CC41A}"/>
          </ac:picMkLst>
        </pc:picChg>
        <pc:picChg chg="mod">
          <ac:chgData name="Stephen Martin" userId="bbec90a1-f9dd-47fa-9ca2-c16fef9f0527" providerId="ADAL" clId="{76AD8D02-6551-4E2B-8A64-024F320C85A1}" dt="2024-04-16T08:43:16.893" v="123" actId="1038"/>
          <ac:picMkLst>
            <pc:docMk/>
            <pc:sldMk cId="2828771973" sldId="2134806190"/>
            <ac:picMk id="6" creationId="{F84835CC-CA28-D99F-D4C2-34CE972CB188}"/>
          </ac:picMkLst>
        </pc:picChg>
        <pc:picChg chg="del">
          <ac:chgData name="Stephen Martin" userId="bbec90a1-f9dd-47fa-9ca2-c16fef9f0527" providerId="ADAL" clId="{76AD8D02-6551-4E2B-8A64-024F320C85A1}" dt="2024-04-16T08:42:14.444" v="3" actId="478"/>
          <ac:picMkLst>
            <pc:docMk/>
            <pc:sldMk cId="2828771973" sldId="2134806190"/>
            <ac:picMk id="8" creationId="{058E0127-2E28-77BF-EE42-70C996457ECB}"/>
          </ac:picMkLst>
        </pc:picChg>
        <pc:picChg chg="add mod">
          <ac:chgData name="Stephen Martin" userId="bbec90a1-f9dd-47fa-9ca2-c16fef9f0527" providerId="ADAL" clId="{76AD8D02-6551-4E2B-8A64-024F320C85A1}" dt="2024-04-16T08:43:39.569" v="129" actId="1038"/>
          <ac:picMkLst>
            <pc:docMk/>
            <pc:sldMk cId="2828771973" sldId="2134806190"/>
            <ac:picMk id="1026" creationId="{36767AB5-0CAB-01A2-009E-3DA3F9DFA02C}"/>
          </ac:picMkLst>
        </pc:picChg>
        <pc:picChg chg="add mod">
          <ac:chgData name="Stephen Martin" userId="bbec90a1-f9dd-47fa-9ca2-c16fef9f0527" providerId="ADAL" clId="{76AD8D02-6551-4E2B-8A64-024F320C85A1}" dt="2024-04-16T08:43:11.465" v="118" actId="1037"/>
          <ac:picMkLst>
            <pc:docMk/>
            <pc:sldMk cId="2828771973" sldId="2134806190"/>
            <ac:picMk id="1028" creationId="{C77D3DAC-984B-D394-0139-8519920E8689}"/>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B7B8EC-3070-4572-8BAB-0BB364EE5886}" type="doc">
      <dgm:prSet loTypeId="urn:microsoft.com/office/officeart/2005/8/layout/vList3" loCatId="picture" qsTypeId="urn:microsoft.com/office/officeart/2005/8/quickstyle/simple1" qsCatId="simple" csTypeId="urn:microsoft.com/office/officeart/2005/8/colors/accent5_2" csCatId="accent5" phldr="1"/>
      <dgm:spPr/>
    </dgm:pt>
    <dgm:pt modelId="{70D479CB-D340-421E-A267-3810E9CF50E4}">
      <dgm:prSet phldrT="[Text]"/>
      <dgm:spPr/>
      <dgm:t>
        <a:bodyPr/>
        <a:lstStyle/>
        <a:p>
          <a:pPr algn="l"/>
          <a:r>
            <a:rPr lang="en-GB" b="1" dirty="0"/>
            <a:t>National and local context</a:t>
          </a:r>
        </a:p>
      </dgm:t>
    </dgm:pt>
    <dgm:pt modelId="{CCCF9AEB-4E36-4299-843B-2DC3299D7AFF}" type="parTrans" cxnId="{CBEE04E1-6DA2-4BC6-B027-2CA9C1EF898A}">
      <dgm:prSet/>
      <dgm:spPr/>
      <dgm:t>
        <a:bodyPr/>
        <a:lstStyle/>
        <a:p>
          <a:endParaRPr lang="en-GB"/>
        </a:p>
      </dgm:t>
    </dgm:pt>
    <dgm:pt modelId="{53D09722-BA66-4EA8-9A90-9F8154FD870F}" type="sibTrans" cxnId="{CBEE04E1-6DA2-4BC6-B027-2CA9C1EF898A}">
      <dgm:prSet/>
      <dgm:spPr/>
      <dgm:t>
        <a:bodyPr/>
        <a:lstStyle/>
        <a:p>
          <a:endParaRPr lang="en-GB"/>
        </a:p>
      </dgm:t>
    </dgm:pt>
    <dgm:pt modelId="{09E3F685-6AA4-4963-AD1E-7CD07D32CB26}">
      <dgm:prSet phldrT="[Text]"/>
      <dgm:spPr/>
      <dgm:t>
        <a:bodyPr/>
        <a:lstStyle/>
        <a:p>
          <a:pPr algn="l"/>
          <a:r>
            <a:rPr lang="en-GB" b="1" dirty="0"/>
            <a:t>Angus PPC project</a:t>
          </a:r>
        </a:p>
      </dgm:t>
    </dgm:pt>
    <dgm:pt modelId="{B4FE54AC-B99B-4848-A89E-E1C189E15DF7}" type="parTrans" cxnId="{BF273DA4-6058-445A-AFD9-DE3F3CA057B8}">
      <dgm:prSet/>
      <dgm:spPr/>
      <dgm:t>
        <a:bodyPr/>
        <a:lstStyle/>
        <a:p>
          <a:endParaRPr lang="en-GB"/>
        </a:p>
      </dgm:t>
    </dgm:pt>
    <dgm:pt modelId="{86757382-0E5C-4781-8325-FBF1812E4279}" type="sibTrans" cxnId="{BF273DA4-6058-445A-AFD9-DE3F3CA057B8}">
      <dgm:prSet/>
      <dgm:spPr/>
      <dgm:t>
        <a:bodyPr/>
        <a:lstStyle/>
        <a:p>
          <a:endParaRPr lang="en-GB"/>
        </a:p>
      </dgm:t>
    </dgm:pt>
    <dgm:pt modelId="{4E700A59-429C-48ED-8125-97DC423880B1}">
      <dgm:prSet phldrT="[Text]"/>
      <dgm:spPr/>
      <dgm:t>
        <a:bodyPr/>
        <a:lstStyle/>
        <a:p>
          <a:pPr algn="l"/>
          <a:r>
            <a:rPr lang="en-GB" b="1" dirty="0"/>
            <a:t>Brechin pilot and evaluation </a:t>
          </a:r>
        </a:p>
      </dgm:t>
    </dgm:pt>
    <dgm:pt modelId="{474DFF86-3FAE-4C8D-9BDF-7A72798D5855}" type="parTrans" cxnId="{64426C35-2790-4887-8104-5EA31A45471B}">
      <dgm:prSet/>
      <dgm:spPr/>
      <dgm:t>
        <a:bodyPr/>
        <a:lstStyle/>
        <a:p>
          <a:endParaRPr lang="en-GB"/>
        </a:p>
      </dgm:t>
    </dgm:pt>
    <dgm:pt modelId="{1C37AE4C-D49C-4EEE-820C-FE11D69A6D65}" type="sibTrans" cxnId="{64426C35-2790-4887-8104-5EA31A45471B}">
      <dgm:prSet/>
      <dgm:spPr/>
      <dgm:t>
        <a:bodyPr/>
        <a:lstStyle/>
        <a:p>
          <a:endParaRPr lang="en-GB"/>
        </a:p>
      </dgm:t>
    </dgm:pt>
    <dgm:pt modelId="{8546BE9D-8F78-405D-A2FD-92A80EFF0CB9}" type="pres">
      <dgm:prSet presAssocID="{A9B7B8EC-3070-4572-8BAB-0BB364EE5886}" presName="linearFlow" presStyleCnt="0">
        <dgm:presLayoutVars>
          <dgm:dir/>
          <dgm:resizeHandles val="exact"/>
        </dgm:presLayoutVars>
      </dgm:prSet>
      <dgm:spPr/>
    </dgm:pt>
    <dgm:pt modelId="{DB5EDEFE-9C8E-4F9F-836C-3BB7FD0F975A}" type="pres">
      <dgm:prSet presAssocID="{70D479CB-D340-421E-A267-3810E9CF50E4}" presName="composite" presStyleCnt="0"/>
      <dgm:spPr/>
    </dgm:pt>
    <dgm:pt modelId="{C8234F70-6F59-4823-8150-D18310A523A0}" type="pres">
      <dgm:prSet presAssocID="{70D479CB-D340-421E-A267-3810E9CF50E4}" presName="imgShp" presStyleLbl="fgImgPlace1" presStyleIdx="0" presStyleCnt="3" custLinFactNeighborX="-7420" custLinFactNeighborY="1266"/>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1 with solid fill"/>
        </a:ext>
      </dgm:extLst>
    </dgm:pt>
    <dgm:pt modelId="{9DA92564-5503-4050-B8C7-3AEC0728B36C}" type="pres">
      <dgm:prSet presAssocID="{70D479CB-D340-421E-A267-3810E9CF50E4}" presName="txShp" presStyleLbl="node1" presStyleIdx="0" presStyleCnt="3">
        <dgm:presLayoutVars>
          <dgm:bulletEnabled val="1"/>
        </dgm:presLayoutVars>
      </dgm:prSet>
      <dgm:spPr/>
    </dgm:pt>
    <dgm:pt modelId="{F126BC55-91A2-4B30-82C1-F436EB67666E}" type="pres">
      <dgm:prSet presAssocID="{53D09722-BA66-4EA8-9A90-9F8154FD870F}" presName="spacing" presStyleCnt="0"/>
      <dgm:spPr/>
    </dgm:pt>
    <dgm:pt modelId="{6E9E479D-327D-4478-89F2-2F6A2DA9CF2C}" type="pres">
      <dgm:prSet presAssocID="{09E3F685-6AA4-4963-AD1E-7CD07D32CB26}" presName="composite" presStyleCnt="0"/>
      <dgm:spPr/>
    </dgm:pt>
    <dgm:pt modelId="{3551B329-051A-4BD0-BDBC-566B990A1ED6}" type="pres">
      <dgm:prSet presAssocID="{09E3F685-6AA4-4963-AD1E-7CD07D32CB26}" presName="imgShp" presStyleLbl="fgImgPlace1" presStyleIdx="1" presStyleCnt="3" custLinFactNeighborX="-742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adge with solid fill"/>
        </a:ext>
      </dgm:extLst>
    </dgm:pt>
    <dgm:pt modelId="{BA1022C4-E1CA-4E9D-9C34-1BF94ACAC6A3}" type="pres">
      <dgm:prSet presAssocID="{09E3F685-6AA4-4963-AD1E-7CD07D32CB26}" presName="txShp" presStyleLbl="node1" presStyleIdx="1" presStyleCnt="3">
        <dgm:presLayoutVars>
          <dgm:bulletEnabled val="1"/>
        </dgm:presLayoutVars>
      </dgm:prSet>
      <dgm:spPr/>
    </dgm:pt>
    <dgm:pt modelId="{4F984429-1D44-4DDE-A8A7-FF428A44C85C}" type="pres">
      <dgm:prSet presAssocID="{86757382-0E5C-4781-8325-FBF1812E4279}" presName="spacing" presStyleCnt="0"/>
      <dgm:spPr/>
    </dgm:pt>
    <dgm:pt modelId="{AF1E2113-D2D7-4170-BD8A-55CA3F5257B6}" type="pres">
      <dgm:prSet presAssocID="{4E700A59-429C-48ED-8125-97DC423880B1}" presName="composite" presStyleCnt="0"/>
      <dgm:spPr/>
    </dgm:pt>
    <dgm:pt modelId="{A5E7AC02-4898-4D44-B724-A43E4EB8DE54}" type="pres">
      <dgm:prSet presAssocID="{4E700A59-429C-48ED-8125-97DC423880B1}" presName="imgShp" presStyleLbl="fgImgPlace1" presStyleIdx="2" presStyleCnt="3" custLinFactNeighborX="-742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Badge 3 with solid fill"/>
        </a:ext>
      </dgm:extLst>
    </dgm:pt>
    <dgm:pt modelId="{953A30CD-E4DB-47D4-B8A3-1DB233AA2E33}" type="pres">
      <dgm:prSet presAssocID="{4E700A59-429C-48ED-8125-97DC423880B1}" presName="txShp" presStyleLbl="node1" presStyleIdx="2" presStyleCnt="3" custScaleX="102194" custLinFactNeighborX="-1293" custLinFactNeighborY="1187">
        <dgm:presLayoutVars>
          <dgm:bulletEnabled val="1"/>
        </dgm:presLayoutVars>
      </dgm:prSet>
      <dgm:spPr/>
    </dgm:pt>
  </dgm:ptLst>
  <dgm:cxnLst>
    <dgm:cxn modelId="{4386F912-652E-431E-810A-0A6A075A8306}" type="presOf" srcId="{70D479CB-D340-421E-A267-3810E9CF50E4}" destId="{9DA92564-5503-4050-B8C7-3AEC0728B36C}" srcOrd="0" destOrd="0" presId="urn:microsoft.com/office/officeart/2005/8/layout/vList3"/>
    <dgm:cxn modelId="{CA80A62E-18CF-458A-AD08-05DBD0C88A4B}" type="presOf" srcId="{A9B7B8EC-3070-4572-8BAB-0BB364EE5886}" destId="{8546BE9D-8F78-405D-A2FD-92A80EFF0CB9}" srcOrd="0" destOrd="0" presId="urn:microsoft.com/office/officeart/2005/8/layout/vList3"/>
    <dgm:cxn modelId="{64426C35-2790-4887-8104-5EA31A45471B}" srcId="{A9B7B8EC-3070-4572-8BAB-0BB364EE5886}" destId="{4E700A59-429C-48ED-8125-97DC423880B1}" srcOrd="2" destOrd="0" parTransId="{474DFF86-3FAE-4C8D-9BDF-7A72798D5855}" sibTransId="{1C37AE4C-D49C-4EEE-820C-FE11D69A6D65}"/>
    <dgm:cxn modelId="{D093B089-75A2-4791-B3CE-10C2AB21A9AA}" type="presOf" srcId="{09E3F685-6AA4-4963-AD1E-7CD07D32CB26}" destId="{BA1022C4-E1CA-4E9D-9C34-1BF94ACAC6A3}" srcOrd="0" destOrd="0" presId="urn:microsoft.com/office/officeart/2005/8/layout/vList3"/>
    <dgm:cxn modelId="{BF273DA4-6058-445A-AFD9-DE3F3CA057B8}" srcId="{A9B7B8EC-3070-4572-8BAB-0BB364EE5886}" destId="{09E3F685-6AA4-4963-AD1E-7CD07D32CB26}" srcOrd="1" destOrd="0" parTransId="{B4FE54AC-B99B-4848-A89E-E1C189E15DF7}" sibTransId="{86757382-0E5C-4781-8325-FBF1812E4279}"/>
    <dgm:cxn modelId="{80707BDB-B478-48D8-BCE6-7DDEFEA049F7}" type="presOf" srcId="{4E700A59-429C-48ED-8125-97DC423880B1}" destId="{953A30CD-E4DB-47D4-B8A3-1DB233AA2E33}" srcOrd="0" destOrd="0" presId="urn:microsoft.com/office/officeart/2005/8/layout/vList3"/>
    <dgm:cxn modelId="{CBEE04E1-6DA2-4BC6-B027-2CA9C1EF898A}" srcId="{A9B7B8EC-3070-4572-8BAB-0BB364EE5886}" destId="{70D479CB-D340-421E-A267-3810E9CF50E4}" srcOrd="0" destOrd="0" parTransId="{CCCF9AEB-4E36-4299-843B-2DC3299D7AFF}" sibTransId="{53D09722-BA66-4EA8-9A90-9F8154FD870F}"/>
    <dgm:cxn modelId="{01A9AE3E-5397-454A-8E68-4324BEF275CB}" type="presParOf" srcId="{8546BE9D-8F78-405D-A2FD-92A80EFF0CB9}" destId="{DB5EDEFE-9C8E-4F9F-836C-3BB7FD0F975A}" srcOrd="0" destOrd="0" presId="urn:microsoft.com/office/officeart/2005/8/layout/vList3"/>
    <dgm:cxn modelId="{35D7C918-B14F-4291-8B10-C8DD6AA9CAD3}" type="presParOf" srcId="{DB5EDEFE-9C8E-4F9F-836C-3BB7FD0F975A}" destId="{C8234F70-6F59-4823-8150-D18310A523A0}" srcOrd="0" destOrd="0" presId="urn:microsoft.com/office/officeart/2005/8/layout/vList3"/>
    <dgm:cxn modelId="{F79CBDB3-0F9B-4BF2-81E1-77EA0A4AE7BE}" type="presParOf" srcId="{DB5EDEFE-9C8E-4F9F-836C-3BB7FD0F975A}" destId="{9DA92564-5503-4050-B8C7-3AEC0728B36C}" srcOrd="1" destOrd="0" presId="urn:microsoft.com/office/officeart/2005/8/layout/vList3"/>
    <dgm:cxn modelId="{686A5B7C-5C48-43AF-91D1-7238885F3EA1}" type="presParOf" srcId="{8546BE9D-8F78-405D-A2FD-92A80EFF0CB9}" destId="{F126BC55-91A2-4B30-82C1-F436EB67666E}" srcOrd="1" destOrd="0" presId="urn:microsoft.com/office/officeart/2005/8/layout/vList3"/>
    <dgm:cxn modelId="{8E9201E9-28C2-490B-A899-82E3F9D58B8C}" type="presParOf" srcId="{8546BE9D-8F78-405D-A2FD-92A80EFF0CB9}" destId="{6E9E479D-327D-4478-89F2-2F6A2DA9CF2C}" srcOrd="2" destOrd="0" presId="urn:microsoft.com/office/officeart/2005/8/layout/vList3"/>
    <dgm:cxn modelId="{7D37A3D5-588B-412F-8B41-A64733BD1059}" type="presParOf" srcId="{6E9E479D-327D-4478-89F2-2F6A2DA9CF2C}" destId="{3551B329-051A-4BD0-BDBC-566B990A1ED6}" srcOrd="0" destOrd="0" presId="urn:microsoft.com/office/officeart/2005/8/layout/vList3"/>
    <dgm:cxn modelId="{6EBE5D3A-EAF4-4CED-9EC9-288B90F9D6A5}" type="presParOf" srcId="{6E9E479D-327D-4478-89F2-2F6A2DA9CF2C}" destId="{BA1022C4-E1CA-4E9D-9C34-1BF94ACAC6A3}" srcOrd="1" destOrd="0" presId="urn:microsoft.com/office/officeart/2005/8/layout/vList3"/>
    <dgm:cxn modelId="{B079FD05-618D-4DFF-B849-8A5816133634}" type="presParOf" srcId="{8546BE9D-8F78-405D-A2FD-92A80EFF0CB9}" destId="{4F984429-1D44-4DDE-A8A7-FF428A44C85C}" srcOrd="3" destOrd="0" presId="urn:microsoft.com/office/officeart/2005/8/layout/vList3"/>
    <dgm:cxn modelId="{AFDF5D2A-53E6-4813-A358-E55227A1CC3E}" type="presParOf" srcId="{8546BE9D-8F78-405D-A2FD-92A80EFF0CB9}" destId="{AF1E2113-D2D7-4170-BD8A-55CA3F5257B6}" srcOrd="4" destOrd="0" presId="urn:microsoft.com/office/officeart/2005/8/layout/vList3"/>
    <dgm:cxn modelId="{3D456B7B-A8B4-44F3-9B50-444456520371}" type="presParOf" srcId="{AF1E2113-D2D7-4170-BD8A-55CA3F5257B6}" destId="{A5E7AC02-4898-4D44-B724-A43E4EB8DE54}" srcOrd="0" destOrd="0" presId="urn:microsoft.com/office/officeart/2005/8/layout/vList3"/>
    <dgm:cxn modelId="{20B9BA2F-F3E5-4CF8-B656-864184DA07E9}" type="presParOf" srcId="{AF1E2113-D2D7-4170-BD8A-55CA3F5257B6}" destId="{953A30CD-E4DB-47D4-B8A3-1DB233AA2E3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EB7358-76DD-4A1C-9EA5-0969C85907E4}" type="doc">
      <dgm:prSet loTypeId="urn:microsoft.com/office/officeart/2005/8/layout/chevron1" loCatId="process" qsTypeId="urn:microsoft.com/office/officeart/2005/8/quickstyle/simple1" qsCatId="simple" csTypeId="urn:microsoft.com/office/officeart/2005/8/colors/accent1_2" csCatId="accent1" phldr="1"/>
      <dgm:spPr/>
    </dgm:pt>
    <dgm:pt modelId="{82A287FD-998D-4313-99CE-8557EBA9E125}">
      <dgm:prSet phldrT="[Text]" custT="1"/>
      <dgm:spPr/>
      <dgm:t>
        <a:bodyPr/>
        <a:lstStyle/>
        <a:p>
          <a:pPr rtl="0"/>
          <a:endParaRPr lang="en-GB" sz="2000" b="1" dirty="0"/>
        </a:p>
      </dgm:t>
    </dgm:pt>
    <dgm:pt modelId="{935B1422-A1BA-4835-8EAE-2CF6844617B3}" type="parTrans" cxnId="{20C7DA0B-E5DF-4F26-90F6-25104AF0E094}">
      <dgm:prSet/>
      <dgm:spPr/>
      <dgm:t>
        <a:bodyPr/>
        <a:lstStyle/>
        <a:p>
          <a:endParaRPr lang="en-GB" sz="2800" b="1"/>
        </a:p>
      </dgm:t>
    </dgm:pt>
    <dgm:pt modelId="{AAC927C5-A9B6-456D-BD0F-69C091010AB9}" type="sibTrans" cxnId="{20C7DA0B-E5DF-4F26-90F6-25104AF0E094}">
      <dgm:prSet custT="1"/>
      <dgm:spPr/>
      <dgm:t>
        <a:bodyPr/>
        <a:lstStyle/>
        <a:p>
          <a:endParaRPr lang="en-GB" sz="1600" b="1"/>
        </a:p>
      </dgm:t>
    </dgm:pt>
    <dgm:pt modelId="{FC501135-13D4-451E-8A06-9237617E0BF8}" type="pres">
      <dgm:prSet presAssocID="{EEEB7358-76DD-4A1C-9EA5-0969C85907E4}" presName="Name0" presStyleCnt="0">
        <dgm:presLayoutVars>
          <dgm:dir/>
          <dgm:animLvl val="lvl"/>
          <dgm:resizeHandles val="exact"/>
        </dgm:presLayoutVars>
      </dgm:prSet>
      <dgm:spPr/>
    </dgm:pt>
    <dgm:pt modelId="{5A2625F8-05D9-4F87-AABD-7400F4F4C45C}" type="pres">
      <dgm:prSet presAssocID="{82A287FD-998D-4313-99CE-8557EBA9E125}" presName="parTxOnly" presStyleLbl="node1" presStyleIdx="0" presStyleCnt="1" custAng="10800000" custScaleX="78325" custLinFactNeighborX="-961" custLinFactNeighborY="-54">
        <dgm:presLayoutVars>
          <dgm:chMax val="0"/>
          <dgm:chPref val="0"/>
          <dgm:bulletEnabled val="1"/>
        </dgm:presLayoutVars>
      </dgm:prSet>
      <dgm:spPr/>
    </dgm:pt>
  </dgm:ptLst>
  <dgm:cxnLst>
    <dgm:cxn modelId="{20C7DA0B-E5DF-4F26-90F6-25104AF0E094}" srcId="{EEEB7358-76DD-4A1C-9EA5-0969C85907E4}" destId="{82A287FD-998D-4313-99CE-8557EBA9E125}" srcOrd="0" destOrd="0" parTransId="{935B1422-A1BA-4835-8EAE-2CF6844617B3}" sibTransId="{AAC927C5-A9B6-456D-BD0F-69C091010AB9}"/>
    <dgm:cxn modelId="{24A3B774-91C3-4FB7-9466-9F1C928CA15F}" type="presOf" srcId="{82A287FD-998D-4313-99CE-8557EBA9E125}" destId="{5A2625F8-05D9-4F87-AABD-7400F4F4C45C}" srcOrd="0" destOrd="0" presId="urn:microsoft.com/office/officeart/2005/8/layout/chevron1"/>
    <dgm:cxn modelId="{1D2D1EA8-5F21-4935-B9EA-DE0CE080B63D}" type="presOf" srcId="{EEEB7358-76DD-4A1C-9EA5-0969C85907E4}" destId="{FC501135-13D4-451E-8A06-9237617E0BF8}" srcOrd="0" destOrd="0" presId="urn:microsoft.com/office/officeart/2005/8/layout/chevron1"/>
    <dgm:cxn modelId="{2A5E6335-98A4-4B6C-BC56-FFE36727C4B5}" type="presParOf" srcId="{FC501135-13D4-451E-8A06-9237617E0BF8}" destId="{5A2625F8-05D9-4F87-AABD-7400F4F4C45C}" srcOrd="0"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F5D36C-7168-40B1-B26C-3D1CE123A474}"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GB"/>
        </a:p>
      </dgm:t>
    </dgm:pt>
    <dgm:pt modelId="{1924E497-D341-4C61-BFE2-8FFD85CE1EEB}">
      <dgm:prSet phldrT="[Text]"/>
      <dgm:spPr/>
      <dgm:t>
        <a:bodyPr/>
        <a:lstStyle/>
        <a:p>
          <a:pPr>
            <a:buFont typeface="+mj-lt"/>
            <a:buAutoNum type="arabicPeriod"/>
          </a:pPr>
          <a:r>
            <a:rPr lang="en-AU" dirty="0"/>
            <a:t>To what extent is the model of care meeting  the needs of the target population?</a:t>
          </a:r>
          <a:endParaRPr lang="en-GB" dirty="0"/>
        </a:p>
      </dgm:t>
    </dgm:pt>
    <dgm:pt modelId="{84027ABF-80FE-4B7B-9C0F-30B017AA1266}" type="parTrans" cxnId="{886C029D-0C46-41B8-A8EF-A291A437942C}">
      <dgm:prSet/>
      <dgm:spPr/>
      <dgm:t>
        <a:bodyPr/>
        <a:lstStyle/>
        <a:p>
          <a:endParaRPr lang="en-GB"/>
        </a:p>
      </dgm:t>
    </dgm:pt>
    <dgm:pt modelId="{10DDAD3D-DE63-403B-9E3A-606D899695AE}" type="sibTrans" cxnId="{886C029D-0C46-41B8-A8EF-A291A437942C}">
      <dgm:prSet/>
      <dgm:spPr/>
      <dgm:t>
        <a:bodyPr/>
        <a:lstStyle/>
        <a:p>
          <a:endParaRPr lang="en-GB"/>
        </a:p>
      </dgm:t>
    </dgm:pt>
    <dgm:pt modelId="{2374B39C-186E-42E4-A5E2-1F42D2F04CD9}">
      <dgm:prSet phldrT="[Text]"/>
      <dgm:spPr/>
      <dgm:t>
        <a:bodyPr/>
        <a:lstStyle/>
        <a:p>
          <a:pPr>
            <a:buFont typeface="+mj-lt"/>
            <a:buAutoNum type="arabicPeriod"/>
          </a:pPr>
          <a:r>
            <a:rPr lang="en-AU" dirty="0"/>
            <a:t>To what extent are the interventions offered meeting the needs of the population? </a:t>
          </a:r>
          <a:endParaRPr lang="en-GB" dirty="0"/>
        </a:p>
      </dgm:t>
    </dgm:pt>
    <dgm:pt modelId="{1974CC10-5DF5-44D1-813D-7AD95AF559F1}" type="parTrans" cxnId="{7DC2470E-6CDA-4D4F-8FFD-BB9E297A778C}">
      <dgm:prSet/>
      <dgm:spPr/>
      <dgm:t>
        <a:bodyPr/>
        <a:lstStyle/>
        <a:p>
          <a:endParaRPr lang="en-GB"/>
        </a:p>
      </dgm:t>
    </dgm:pt>
    <dgm:pt modelId="{4756DA5B-180D-46C5-B7BD-94F56EE341B3}" type="sibTrans" cxnId="{7DC2470E-6CDA-4D4F-8FFD-BB9E297A778C}">
      <dgm:prSet/>
      <dgm:spPr/>
      <dgm:t>
        <a:bodyPr/>
        <a:lstStyle/>
        <a:p>
          <a:endParaRPr lang="en-GB"/>
        </a:p>
      </dgm:t>
    </dgm:pt>
    <dgm:pt modelId="{0D45F414-467A-44F9-BED7-30B324CB4E70}">
      <dgm:prSet phldrT="[Text]"/>
      <dgm:spPr/>
      <dgm:t>
        <a:bodyPr/>
        <a:lstStyle/>
        <a:p>
          <a:pPr>
            <a:buFont typeface="+mj-lt"/>
            <a:buAutoNum type="arabicPeriod"/>
          </a:pPr>
          <a:r>
            <a:rPr lang="en-AU" dirty="0"/>
            <a:t>What are the barriers and facilitators to implementation and effectiveness?</a:t>
          </a:r>
          <a:endParaRPr lang="en-GB" dirty="0"/>
        </a:p>
      </dgm:t>
    </dgm:pt>
    <dgm:pt modelId="{7E0EBD8A-95D6-427A-B43D-BAE50E8516E3}" type="parTrans" cxnId="{69F728B5-E129-4CD3-9CC5-CD7690DF9A51}">
      <dgm:prSet/>
      <dgm:spPr/>
      <dgm:t>
        <a:bodyPr/>
        <a:lstStyle/>
        <a:p>
          <a:endParaRPr lang="en-GB"/>
        </a:p>
      </dgm:t>
    </dgm:pt>
    <dgm:pt modelId="{2D3DFC2F-DF1F-4F37-BF8A-F964DBDAC8AA}" type="sibTrans" cxnId="{69F728B5-E129-4CD3-9CC5-CD7690DF9A51}">
      <dgm:prSet/>
      <dgm:spPr/>
      <dgm:t>
        <a:bodyPr/>
        <a:lstStyle/>
        <a:p>
          <a:endParaRPr lang="en-GB"/>
        </a:p>
      </dgm:t>
    </dgm:pt>
    <dgm:pt modelId="{DB401426-16D9-4280-BD84-43BAA67C891A}">
      <dgm:prSet/>
      <dgm:spPr/>
      <dgm:t>
        <a:bodyPr/>
        <a:lstStyle/>
        <a:p>
          <a:pPr>
            <a:buFont typeface="+mj-lt"/>
            <a:buAutoNum type="arabicPeriod"/>
          </a:pPr>
          <a:r>
            <a:rPr lang="en-AU" dirty="0"/>
            <a:t>What are the best practices and lessons learned from the pilot and interventions that can inform future interventions and programs?</a:t>
          </a:r>
          <a:endParaRPr lang="en-GB" dirty="0"/>
        </a:p>
      </dgm:t>
    </dgm:pt>
    <dgm:pt modelId="{C076BA3B-91A8-4531-A5A2-3F995A0C24EE}" type="parTrans" cxnId="{E8C0E9FB-78E2-4AF9-9DC3-2B89AB06E81C}">
      <dgm:prSet/>
      <dgm:spPr/>
      <dgm:t>
        <a:bodyPr/>
        <a:lstStyle/>
        <a:p>
          <a:endParaRPr lang="en-GB"/>
        </a:p>
      </dgm:t>
    </dgm:pt>
    <dgm:pt modelId="{EDECF3AE-82AD-45CB-9F58-A9ACB5BCC661}" type="sibTrans" cxnId="{E8C0E9FB-78E2-4AF9-9DC3-2B89AB06E81C}">
      <dgm:prSet/>
      <dgm:spPr/>
      <dgm:t>
        <a:bodyPr/>
        <a:lstStyle/>
        <a:p>
          <a:endParaRPr lang="en-GB"/>
        </a:p>
      </dgm:t>
    </dgm:pt>
    <dgm:pt modelId="{3006BAEC-5E1F-4F13-BA41-9AF38707395D}">
      <dgm:prSet/>
      <dgm:spPr/>
      <dgm:t>
        <a:bodyPr/>
        <a:lstStyle/>
        <a:p>
          <a:pPr>
            <a:buFont typeface="+mj-lt"/>
            <a:buAutoNum type="arabicPeriod"/>
          </a:pPr>
          <a:r>
            <a:rPr lang="en-AU" dirty="0"/>
            <a:t>What are the experiences and perceptions of the target population and healthcare providers with the interventions?</a:t>
          </a:r>
          <a:endParaRPr lang="en-GB" dirty="0"/>
        </a:p>
      </dgm:t>
    </dgm:pt>
    <dgm:pt modelId="{2CBECB13-7F5A-48C2-BAC5-8C016432681E}" type="parTrans" cxnId="{A7CD7D17-B45C-4A83-AE04-60EAABDBE9FA}">
      <dgm:prSet/>
      <dgm:spPr/>
      <dgm:t>
        <a:bodyPr/>
        <a:lstStyle/>
        <a:p>
          <a:endParaRPr lang="en-GB"/>
        </a:p>
      </dgm:t>
    </dgm:pt>
    <dgm:pt modelId="{1DFE9270-62DF-44EA-AB16-962D6C78CA40}" type="sibTrans" cxnId="{A7CD7D17-B45C-4A83-AE04-60EAABDBE9FA}">
      <dgm:prSet/>
      <dgm:spPr/>
      <dgm:t>
        <a:bodyPr/>
        <a:lstStyle/>
        <a:p>
          <a:endParaRPr lang="en-GB"/>
        </a:p>
      </dgm:t>
    </dgm:pt>
    <dgm:pt modelId="{64314F51-6175-4471-8828-32DA695DE5C8}">
      <dgm:prSet/>
      <dgm:spPr/>
      <dgm:t>
        <a:bodyPr/>
        <a:lstStyle/>
        <a:p>
          <a:pPr>
            <a:buFont typeface="+mj-lt"/>
            <a:buAutoNum type="arabicPeriod"/>
          </a:pPr>
          <a:r>
            <a:rPr lang="en-AU" dirty="0"/>
            <a:t>Are we achieving our personal, program and population outcomes? </a:t>
          </a:r>
          <a:endParaRPr lang="en-GB" dirty="0"/>
        </a:p>
      </dgm:t>
    </dgm:pt>
    <dgm:pt modelId="{FCBEC946-3DA9-4328-8F5A-92BB201FEB8D}" type="parTrans" cxnId="{FEC67267-D1E0-45F8-B4C7-9536C8B2CE24}">
      <dgm:prSet/>
      <dgm:spPr/>
      <dgm:t>
        <a:bodyPr/>
        <a:lstStyle/>
        <a:p>
          <a:endParaRPr lang="en-GB"/>
        </a:p>
      </dgm:t>
    </dgm:pt>
    <dgm:pt modelId="{8E223F10-29C3-48EA-AC11-109106F6CE08}" type="sibTrans" cxnId="{FEC67267-D1E0-45F8-B4C7-9536C8B2CE24}">
      <dgm:prSet/>
      <dgm:spPr/>
      <dgm:t>
        <a:bodyPr/>
        <a:lstStyle/>
        <a:p>
          <a:endParaRPr lang="en-GB"/>
        </a:p>
      </dgm:t>
    </dgm:pt>
    <dgm:pt modelId="{1F3E1306-C61C-4BE2-96B3-DC9CE7017703}">
      <dgm:prSet/>
      <dgm:spPr/>
      <dgm:t>
        <a:bodyPr/>
        <a:lstStyle/>
        <a:p>
          <a:pPr>
            <a:buFont typeface="+mj-lt"/>
            <a:buAutoNum type="arabicPeriod"/>
          </a:pPr>
          <a:r>
            <a:rPr lang="en-AU" dirty="0"/>
            <a:t>How sustainable is the model of care and the basket of interventions in terms of funding, staffing, and community support?</a:t>
          </a:r>
          <a:endParaRPr lang="en-GB" dirty="0"/>
        </a:p>
      </dgm:t>
    </dgm:pt>
    <dgm:pt modelId="{A07C8F63-9E07-47E6-903D-4B031A8FF80D}" type="parTrans" cxnId="{B326C8FD-7597-4322-AE9B-50B9F186371A}">
      <dgm:prSet/>
      <dgm:spPr/>
      <dgm:t>
        <a:bodyPr/>
        <a:lstStyle/>
        <a:p>
          <a:endParaRPr lang="en-GB"/>
        </a:p>
      </dgm:t>
    </dgm:pt>
    <dgm:pt modelId="{847A7846-CC37-4FEC-97DD-F5F8067C0BD0}" type="sibTrans" cxnId="{B326C8FD-7597-4322-AE9B-50B9F186371A}">
      <dgm:prSet/>
      <dgm:spPr/>
      <dgm:t>
        <a:bodyPr/>
        <a:lstStyle/>
        <a:p>
          <a:endParaRPr lang="en-GB"/>
        </a:p>
      </dgm:t>
    </dgm:pt>
    <dgm:pt modelId="{E95CC81B-95D4-44E4-87BE-3C93CCA23DF7}" type="pres">
      <dgm:prSet presAssocID="{82F5D36C-7168-40B1-B26C-3D1CE123A474}" presName="Name0" presStyleCnt="0">
        <dgm:presLayoutVars>
          <dgm:chMax val="7"/>
          <dgm:chPref val="7"/>
          <dgm:dir/>
        </dgm:presLayoutVars>
      </dgm:prSet>
      <dgm:spPr/>
    </dgm:pt>
    <dgm:pt modelId="{63DE91BA-37F4-41AB-B79C-8E683785FF26}" type="pres">
      <dgm:prSet presAssocID="{82F5D36C-7168-40B1-B26C-3D1CE123A474}" presName="Name1" presStyleCnt="0"/>
      <dgm:spPr/>
    </dgm:pt>
    <dgm:pt modelId="{17113965-4F11-4779-8ACE-F8EC68C2BBB4}" type="pres">
      <dgm:prSet presAssocID="{82F5D36C-7168-40B1-B26C-3D1CE123A474}" presName="cycle" presStyleCnt="0"/>
      <dgm:spPr/>
    </dgm:pt>
    <dgm:pt modelId="{2D9D629B-9B1B-4944-9F19-5452A652DEB3}" type="pres">
      <dgm:prSet presAssocID="{82F5D36C-7168-40B1-B26C-3D1CE123A474}" presName="srcNode" presStyleLbl="node1" presStyleIdx="0" presStyleCnt="7"/>
      <dgm:spPr/>
    </dgm:pt>
    <dgm:pt modelId="{07AC3E61-D551-4484-8FD1-27E991DE47BF}" type="pres">
      <dgm:prSet presAssocID="{82F5D36C-7168-40B1-B26C-3D1CE123A474}" presName="conn" presStyleLbl="parChTrans1D2" presStyleIdx="0" presStyleCnt="1"/>
      <dgm:spPr/>
    </dgm:pt>
    <dgm:pt modelId="{7F2580AE-84E9-4691-9918-86CEA4A5E604}" type="pres">
      <dgm:prSet presAssocID="{82F5D36C-7168-40B1-B26C-3D1CE123A474}" presName="extraNode" presStyleLbl="node1" presStyleIdx="0" presStyleCnt="7"/>
      <dgm:spPr/>
    </dgm:pt>
    <dgm:pt modelId="{E0EA73DE-0780-46BF-A554-5CACE860554B}" type="pres">
      <dgm:prSet presAssocID="{82F5D36C-7168-40B1-B26C-3D1CE123A474}" presName="dstNode" presStyleLbl="node1" presStyleIdx="0" presStyleCnt="7"/>
      <dgm:spPr/>
    </dgm:pt>
    <dgm:pt modelId="{3B417636-4EB3-4DAA-89F1-FCCA4E1743D5}" type="pres">
      <dgm:prSet presAssocID="{1924E497-D341-4C61-BFE2-8FFD85CE1EEB}" presName="text_1" presStyleLbl="node1" presStyleIdx="0" presStyleCnt="7">
        <dgm:presLayoutVars>
          <dgm:bulletEnabled val="1"/>
        </dgm:presLayoutVars>
      </dgm:prSet>
      <dgm:spPr/>
    </dgm:pt>
    <dgm:pt modelId="{00204E55-D700-4E45-BD62-91E8E60586F3}" type="pres">
      <dgm:prSet presAssocID="{1924E497-D341-4C61-BFE2-8FFD85CE1EEB}" presName="accent_1" presStyleCnt="0"/>
      <dgm:spPr/>
    </dgm:pt>
    <dgm:pt modelId="{B76335E1-6C68-4638-81DE-BF840E7F4825}" type="pres">
      <dgm:prSet presAssocID="{1924E497-D341-4C61-BFE2-8FFD85CE1EEB}" presName="accentRepeatNode" presStyleLbl="solidFgAcc1" presStyleIdx="0" presStyleCnt="7"/>
      <dgm:spPr/>
    </dgm:pt>
    <dgm:pt modelId="{325E7701-FB68-4A1C-B1C5-D2DA6A9F139D}" type="pres">
      <dgm:prSet presAssocID="{2374B39C-186E-42E4-A5E2-1F42D2F04CD9}" presName="text_2" presStyleLbl="node1" presStyleIdx="1" presStyleCnt="7">
        <dgm:presLayoutVars>
          <dgm:bulletEnabled val="1"/>
        </dgm:presLayoutVars>
      </dgm:prSet>
      <dgm:spPr/>
    </dgm:pt>
    <dgm:pt modelId="{9A9837DD-A5CD-4624-859F-32E9276A41A9}" type="pres">
      <dgm:prSet presAssocID="{2374B39C-186E-42E4-A5E2-1F42D2F04CD9}" presName="accent_2" presStyleCnt="0"/>
      <dgm:spPr/>
    </dgm:pt>
    <dgm:pt modelId="{FA196D11-A305-4C35-A7D1-576B9EF1B338}" type="pres">
      <dgm:prSet presAssocID="{2374B39C-186E-42E4-A5E2-1F42D2F04CD9}" presName="accentRepeatNode" presStyleLbl="solidFgAcc1" presStyleIdx="1" presStyleCnt="7"/>
      <dgm:spPr/>
    </dgm:pt>
    <dgm:pt modelId="{1A3FCFE1-0A9C-49F6-AD4E-690500AC0148}" type="pres">
      <dgm:prSet presAssocID="{0D45F414-467A-44F9-BED7-30B324CB4E70}" presName="text_3" presStyleLbl="node1" presStyleIdx="2" presStyleCnt="7">
        <dgm:presLayoutVars>
          <dgm:bulletEnabled val="1"/>
        </dgm:presLayoutVars>
      </dgm:prSet>
      <dgm:spPr/>
    </dgm:pt>
    <dgm:pt modelId="{901A5DB7-08A7-4D45-BB61-51A497401BFB}" type="pres">
      <dgm:prSet presAssocID="{0D45F414-467A-44F9-BED7-30B324CB4E70}" presName="accent_3" presStyleCnt="0"/>
      <dgm:spPr/>
    </dgm:pt>
    <dgm:pt modelId="{467C6A34-BF2C-4C3D-A392-D7BA51462A19}" type="pres">
      <dgm:prSet presAssocID="{0D45F414-467A-44F9-BED7-30B324CB4E70}" presName="accentRepeatNode" presStyleLbl="solidFgAcc1" presStyleIdx="2" presStyleCnt="7"/>
      <dgm:spPr/>
    </dgm:pt>
    <dgm:pt modelId="{F5A72422-869C-4CA0-A089-F140977E145F}" type="pres">
      <dgm:prSet presAssocID="{64314F51-6175-4471-8828-32DA695DE5C8}" presName="text_4" presStyleLbl="node1" presStyleIdx="3" presStyleCnt="7">
        <dgm:presLayoutVars>
          <dgm:bulletEnabled val="1"/>
        </dgm:presLayoutVars>
      </dgm:prSet>
      <dgm:spPr/>
    </dgm:pt>
    <dgm:pt modelId="{C883B504-0C3F-45FA-849E-6BA3E5FC2C60}" type="pres">
      <dgm:prSet presAssocID="{64314F51-6175-4471-8828-32DA695DE5C8}" presName="accent_4" presStyleCnt="0"/>
      <dgm:spPr/>
    </dgm:pt>
    <dgm:pt modelId="{F8DFDDB5-4335-4F0F-82F8-393980D62358}" type="pres">
      <dgm:prSet presAssocID="{64314F51-6175-4471-8828-32DA695DE5C8}" presName="accentRepeatNode" presStyleLbl="solidFgAcc1" presStyleIdx="3" presStyleCnt="7"/>
      <dgm:spPr/>
    </dgm:pt>
    <dgm:pt modelId="{5776BB3F-DE9F-47C1-BABF-AFC67F5A7B3C}" type="pres">
      <dgm:prSet presAssocID="{3006BAEC-5E1F-4F13-BA41-9AF38707395D}" presName="text_5" presStyleLbl="node1" presStyleIdx="4" presStyleCnt="7">
        <dgm:presLayoutVars>
          <dgm:bulletEnabled val="1"/>
        </dgm:presLayoutVars>
      </dgm:prSet>
      <dgm:spPr/>
    </dgm:pt>
    <dgm:pt modelId="{E5DAE788-8469-4635-B5F5-8F91EBD2385B}" type="pres">
      <dgm:prSet presAssocID="{3006BAEC-5E1F-4F13-BA41-9AF38707395D}" presName="accent_5" presStyleCnt="0"/>
      <dgm:spPr/>
    </dgm:pt>
    <dgm:pt modelId="{F81A1175-64EF-4483-AFFB-356FCF3C4AB6}" type="pres">
      <dgm:prSet presAssocID="{3006BAEC-5E1F-4F13-BA41-9AF38707395D}" presName="accentRepeatNode" presStyleLbl="solidFgAcc1" presStyleIdx="4" presStyleCnt="7"/>
      <dgm:spPr/>
    </dgm:pt>
    <dgm:pt modelId="{53B5787A-399A-4035-9882-4017C8C7A35F}" type="pres">
      <dgm:prSet presAssocID="{1F3E1306-C61C-4BE2-96B3-DC9CE7017703}" presName="text_6" presStyleLbl="node1" presStyleIdx="5" presStyleCnt="7">
        <dgm:presLayoutVars>
          <dgm:bulletEnabled val="1"/>
        </dgm:presLayoutVars>
      </dgm:prSet>
      <dgm:spPr/>
    </dgm:pt>
    <dgm:pt modelId="{BBB0A43E-5A9C-4394-A1AE-8CE8BEED244E}" type="pres">
      <dgm:prSet presAssocID="{1F3E1306-C61C-4BE2-96B3-DC9CE7017703}" presName="accent_6" presStyleCnt="0"/>
      <dgm:spPr/>
    </dgm:pt>
    <dgm:pt modelId="{31F78C2D-812E-4E04-9062-B86B877C9F74}" type="pres">
      <dgm:prSet presAssocID="{1F3E1306-C61C-4BE2-96B3-DC9CE7017703}" presName="accentRepeatNode" presStyleLbl="solidFgAcc1" presStyleIdx="5" presStyleCnt="7"/>
      <dgm:spPr/>
    </dgm:pt>
    <dgm:pt modelId="{E7D9EBD8-B9C8-421A-8516-414144AE534B}" type="pres">
      <dgm:prSet presAssocID="{DB401426-16D9-4280-BD84-43BAA67C891A}" presName="text_7" presStyleLbl="node1" presStyleIdx="6" presStyleCnt="7">
        <dgm:presLayoutVars>
          <dgm:bulletEnabled val="1"/>
        </dgm:presLayoutVars>
      </dgm:prSet>
      <dgm:spPr/>
    </dgm:pt>
    <dgm:pt modelId="{7EAFF7DD-13CB-4C42-A67A-9E360FF7FD8A}" type="pres">
      <dgm:prSet presAssocID="{DB401426-16D9-4280-BD84-43BAA67C891A}" presName="accent_7" presStyleCnt="0"/>
      <dgm:spPr/>
    </dgm:pt>
    <dgm:pt modelId="{0AFDF8C0-91A0-4F21-B02F-B575CA784A9D}" type="pres">
      <dgm:prSet presAssocID="{DB401426-16D9-4280-BD84-43BAA67C891A}" presName="accentRepeatNode" presStyleLbl="solidFgAcc1" presStyleIdx="6" presStyleCnt="7"/>
      <dgm:spPr/>
    </dgm:pt>
  </dgm:ptLst>
  <dgm:cxnLst>
    <dgm:cxn modelId="{7DC2470E-6CDA-4D4F-8FFD-BB9E297A778C}" srcId="{82F5D36C-7168-40B1-B26C-3D1CE123A474}" destId="{2374B39C-186E-42E4-A5E2-1F42D2F04CD9}" srcOrd="1" destOrd="0" parTransId="{1974CC10-5DF5-44D1-813D-7AD95AF559F1}" sibTransId="{4756DA5B-180D-46C5-B7BD-94F56EE341B3}"/>
    <dgm:cxn modelId="{A7CD7D17-B45C-4A83-AE04-60EAABDBE9FA}" srcId="{82F5D36C-7168-40B1-B26C-3D1CE123A474}" destId="{3006BAEC-5E1F-4F13-BA41-9AF38707395D}" srcOrd="4" destOrd="0" parTransId="{2CBECB13-7F5A-48C2-BAC5-8C016432681E}" sibTransId="{1DFE9270-62DF-44EA-AB16-962D6C78CA40}"/>
    <dgm:cxn modelId="{EEDC4A1C-E07E-4910-ACD9-9C0904926093}" type="presOf" srcId="{0D45F414-467A-44F9-BED7-30B324CB4E70}" destId="{1A3FCFE1-0A9C-49F6-AD4E-690500AC0148}" srcOrd="0" destOrd="0" presId="urn:microsoft.com/office/officeart/2008/layout/VerticalCurvedList"/>
    <dgm:cxn modelId="{7DBD4928-DEC2-4EB5-B56B-057A9ABDAF49}" type="presOf" srcId="{64314F51-6175-4471-8828-32DA695DE5C8}" destId="{F5A72422-869C-4CA0-A089-F140977E145F}" srcOrd="0" destOrd="0" presId="urn:microsoft.com/office/officeart/2008/layout/VerticalCurvedList"/>
    <dgm:cxn modelId="{8ADB1E5E-018E-4C16-8833-83A7F4C5B0C8}" type="presOf" srcId="{3006BAEC-5E1F-4F13-BA41-9AF38707395D}" destId="{5776BB3F-DE9F-47C1-BABF-AFC67F5A7B3C}" srcOrd="0" destOrd="0" presId="urn:microsoft.com/office/officeart/2008/layout/VerticalCurvedList"/>
    <dgm:cxn modelId="{5B23D565-1A95-466B-B43D-6DF80B354874}" type="presOf" srcId="{DB401426-16D9-4280-BD84-43BAA67C891A}" destId="{E7D9EBD8-B9C8-421A-8516-414144AE534B}" srcOrd="0" destOrd="0" presId="urn:microsoft.com/office/officeart/2008/layout/VerticalCurvedList"/>
    <dgm:cxn modelId="{FEC67267-D1E0-45F8-B4C7-9536C8B2CE24}" srcId="{82F5D36C-7168-40B1-B26C-3D1CE123A474}" destId="{64314F51-6175-4471-8828-32DA695DE5C8}" srcOrd="3" destOrd="0" parTransId="{FCBEC946-3DA9-4328-8F5A-92BB201FEB8D}" sibTransId="{8E223F10-29C3-48EA-AC11-109106F6CE08}"/>
    <dgm:cxn modelId="{1342D14A-FF93-4DB0-9633-5A85915ADEDA}" type="presOf" srcId="{82F5D36C-7168-40B1-B26C-3D1CE123A474}" destId="{E95CC81B-95D4-44E4-87BE-3C93CCA23DF7}" srcOrd="0" destOrd="0" presId="urn:microsoft.com/office/officeart/2008/layout/VerticalCurvedList"/>
    <dgm:cxn modelId="{C263DB4A-B261-4D5C-8ED9-2F93B442A0B1}" type="presOf" srcId="{1F3E1306-C61C-4BE2-96B3-DC9CE7017703}" destId="{53B5787A-399A-4035-9882-4017C8C7A35F}" srcOrd="0" destOrd="0" presId="urn:microsoft.com/office/officeart/2008/layout/VerticalCurvedList"/>
    <dgm:cxn modelId="{886C029D-0C46-41B8-A8EF-A291A437942C}" srcId="{82F5D36C-7168-40B1-B26C-3D1CE123A474}" destId="{1924E497-D341-4C61-BFE2-8FFD85CE1EEB}" srcOrd="0" destOrd="0" parTransId="{84027ABF-80FE-4B7B-9C0F-30B017AA1266}" sibTransId="{10DDAD3D-DE63-403B-9E3A-606D899695AE}"/>
    <dgm:cxn modelId="{69F728B5-E129-4CD3-9CC5-CD7690DF9A51}" srcId="{82F5D36C-7168-40B1-B26C-3D1CE123A474}" destId="{0D45F414-467A-44F9-BED7-30B324CB4E70}" srcOrd="2" destOrd="0" parTransId="{7E0EBD8A-95D6-427A-B43D-BAE50E8516E3}" sibTransId="{2D3DFC2F-DF1F-4F37-BF8A-F964DBDAC8AA}"/>
    <dgm:cxn modelId="{986EE0DF-87F4-4122-9281-05C419D4DB40}" type="presOf" srcId="{10DDAD3D-DE63-403B-9E3A-606D899695AE}" destId="{07AC3E61-D551-4484-8FD1-27E991DE47BF}" srcOrd="0" destOrd="0" presId="urn:microsoft.com/office/officeart/2008/layout/VerticalCurvedList"/>
    <dgm:cxn modelId="{CBF2EEF3-7F56-470D-8D2E-428846E38E69}" type="presOf" srcId="{2374B39C-186E-42E4-A5E2-1F42D2F04CD9}" destId="{325E7701-FB68-4A1C-B1C5-D2DA6A9F139D}" srcOrd="0" destOrd="0" presId="urn:microsoft.com/office/officeart/2008/layout/VerticalCurvedList"/>
    <dgm:cxn modelId="{F10B41FB-E303-4633-ACE9-2FB6FCBB2814}" type="presOf" srcId="{1924E497-D341-4C61-BFE2-8FFD85CE1EEB}" destId="{3B417636-4EB3-4DAA-89F1-FCCA4E1743D5}" srcOrd="0" destOrd="0" presId="urn:microsoft.com/office/officeart/2008/layout/VerticalCurvedList"/>
    <dgm:cxn modelId="{E8C0E9FB-78E2-4AF9-9DC3-2B89AB06E81C}" srcId="{82F5D36C-7168-40B1-B26C-3D1CE123A474}" destId="{DB401426-16D9-4280-BD84-43BAA67C891A}" srcOrd="6" destOrd="0" parTransId="{C076BA3B-91A8-4531-A5A2-3F995A0C24EE}" sibTransId="{EDECF3AE-82AD-45CB-9F58-A9ACB5BCC661}"/>
    <dgm:cxn modelId="{B326C8FD-7597-4322-AE9B-50B9F186371A}" srcId="{82F5D36C-7168-40B1-B26C-3D1CE123A474}" destId="{1F3E1306-C61C-4BE2-96B3-DC9CE7017703}" srcOrd="5" destOrd="0" parTransId="{A07C8F63-9E07-47E6-903D-4B031A8FF80D}" sibTransId="{847A7846-CC37-4FEC-97DD-F5F8067C0BD0}"/>
    <dgm:cxn modelId="{BAAA6497-A96E-494E-A6EC-C1C14D2205B8}" type="presParOf" srcId="{E95CC81B-95D4-44E4-87BE-3C93CCA23DF7}" destId="{63DE91BA-37F4-41AB-B79C-8E683785FF26}" srcOrd="0" destOrd="0" presId="urn:microsoft.com/office/officeart/2008/layout/VerticalCurvedList"/>
    <dgm:cxn modelId="{ECF3962E-0952-4EE5-8FCF-4C19D7CBA6DB}" type="presParOf" srcId="{63DE91BA-37F4-41AB-B79C-8E683785FF26}" destId="{17113965-4F11-4779-8ACE-F8EC68C2BBB4}" srcOrd="0" destOrd="0" presId="urn:microsoft.com/office/officeart/2008/layout/VerticalCurvedList"/>
    <dgm:cxn modelId="{4C56BF3C-A184-46BD-B5FF-5ECDBF06077D}" type="presParOf" srcId="{17113965-4F11-4779-8ACE-F8EC68C2BBB4}" destId="{2D9D629B-9B1B-4944-9F19-5452A652DEB3}" srcOrd="0" destOrd="0" presId="urn:microsoft.com/office/officeart/2008/layout/VerticalCurvedList"/>
    <dgm:cxn modelId="{BBB0F8E1-2F68-4E46-A1CC-4973550949D0}" type="presParOf" srcId="{17113965-4F11-4779-8ACE-F8EC68C2BBB4}" destId="{07AC3E61-D551-4484-8FD1-27E991DE47BF}" srcOrd="1" destOrd="0" presId="urn:microsoft.com/office/officeart/2008/layout/VerticalCurvedList"/>
    <dgm:cxn modelId="{F53CA76C-E8A0-4659-BA63-B29CEF2D1F61}" type="presParOf" srcId="{17113965-4F11-4779-8ACE-F8EC68C2BBB4}" destId="{7F2580AE-84E9-4691-9918-86CEA4A5E604}" srcOrd="2" destOrd="0" presId="urn:microsoft.com/office/officeart/2008/layout/VerticalCurvedList"/>
    <dgm:cxn modelId="{24F0829B-DC0D-4A29-BEF5-A12F4AF161A5}" type="presParOf" srcId="{17113965-4F11-4779-8ACE-F8EC68C2BBB4}" destId="{E0EA73DE-0780-46BF-A554-5CACE860554B}" srcOrd="3" destOrd="0" presId="urn:microsoft.com/office/officeart/2008/layout/VerticalCurvedList"/>
    <dgm:cxn modelId="{650C3047-C9FE-40D7-98F1-9F5E13926D04}" type="presParOf" srcId="{63DE91BA-37F4-41AB-B79C-8E683785FF26}" destId="{3B417636-4EB3-4DAA-89F1-FCCA4E1743D5}" srcOrd="1" destOrd="0" presId="urn:microsoft.com/office/officeart/2008/layout/VerticalCurvedList"/>
    <dgm:cxn modelId="{77D0807F-12F2-4417-B06E-D9EC9D107E2C}" type="presParOf" srcId="{63DE91BA-37F4-41AB-B79C-8E683785FF26}" destId="{00204E55-D700-4E45-BD62-91E8E60586F3}" srcOrd="2" destOrd="0" presId="urn:microsoft.com/office/officeart/2008/layout/VerticalCurvedList"/>
    <dgm:cxn modelId="{BFC390C9-F3F4-4807-8058-5F12E4292C13}" type="presParOf" srcId="{00204E55-D700-4E45-BD62-91E8E60586F3}" destId="{B76335E1-6C68-4638-81DE-BF840E7F4825}" srcOrd="0" destOrd="0" presId="urn:microsoft.com/office/officeart/2008/layout/VerticalCurvedList"/>
    <dgm:cxn modelId="{2ABCDD5A-64C3-4AB4-A48F-687CD0D99698}" type="presParOf" srcId="{63DE91BA-37F4-41AB-B79C-8E683785FF26}" destId="{325E7701-FB68-4A1C-B1C5-D2DA6A9F139D}" srcOrd="3" destOrd="0" presId="urn:microsoft.com/office/officeart/2008/layout/VerticalCurvedList"/>
    <dgm:cxn modelId="{20A293C8-271E-4BF8-8929-9FC8E36B96CE}" type="presParOf" srcId="{63DE91BA-37F4-41AB-B79C-8E683785FF26}" destId="{9A9837DD-A5CD-4624-859F-32E9276A41A9}" srcOrd="4" destOrd="0" presId="urn:microsoft.com/office/officeart/2008/layout/VerticalCurvedList"/>
    <dgm:cxn modelId="{DD0D041D-A30B-46E3-8692-1CBED5BF8343}" type="presParOf" srcId="{9A9837DD-A5CD-4624-859F-32E9276A41A9}" destId="{FA196D11-A305-4C35-A7D1-576B9EF1B338}" srcOrd="0" destOrd="0" presId="urn:microsoft.com/office/officeart/2008/layout/VerticalCurvedList"/>
    <dgm:cxn modelId="{88681561-4AD9-495A-8F5D-AD738BB8D4BB}" type="presParOf" srcId="{63DE91BA-37F4-41AB-B79C-8E683785FF26}" destId="{1A3FCFE1-0A9C-49F6-AD4E-690500AC0148}" srcOrd="5" destOrd="0" presId="urn:microsoft.com/office/officeart/2008/layout/VerticalCurvedList"/>
    <dgm:cxn modelId="{5721C062-87BA-46FB-84A3-5F5789ABFC0B}" type="presParOf" srcId="{63DE91BA-37F4-41AB-B79C-8E683785FF26}" destId="{901A5DB7-08A7-4D45-BB61-51A497401BFB}" srcOrd="6" destOrd="0" presId="urn:microsoft.com/office/officeart/2008/layout/VerticalCurvedList"/>
    <dgm:cxn modelId="{518DC3C1-D0E1-498D-8DC3-EBB31CDFABD4}" type="presParOf" srcId="{901A5DB7-08A7-4D45-BB61-51A497401BFB}" destId="{467C6A34-BF2C-4C3D-A392-D7BA51462A19}" srcOrd="0" destOrd="0" presId="urn:microsoft.com/office/officeart/2008/layout/VerticalCurvedList"/>
    <dgm:cxn modelId="{638941AD-88EE-4085-B93E-EAA810CE5BFA}" type="presParOf" srcId="{63DE91BA-37F4-41AB-B79C-8E683785FF26}" destId="{F5A72422-869C-4CA0-A089-F140977E145F}" srcOrd="7" destOrd="0" presId="urn:microsoft.com/office/officeart/2008/layout/VerticalCurvedList"/>
    <dgm:cxn modelId="{6FF9A85B-A957-40D2-8649-4A39904A705A}" type="presParOf" srcId="{63DE91BA-37F4-41AB-B79C-8E683785FF26}" destId="{C883B504-0C3F-45FA-849E-6BA3E5FC2C60}" srcOrd="8" destOrd="0" presId="urn:microsoft.com/office/officeart/2008/layout/VerticalCurvedList"/>
    <dgm:cxn modelId="{AAF2D75A-B252-4579-9B22-E7D64A98681D}" type="presParOf" srcId="{C883B504-0C3F-45FA-849E-6BA3E5FC2C60}" destId="{F8DFDDB5-4335-4F0F-82F8-393980D62358}" srcOrd="0" destOrd="0" presId="urn:microsoft.com/office/officeart/2008/layout/VerticalCurvedList"/>
    <dgm:cxn modelId="{24B22A6F-9EA2-4CC3-8552-2DAD894320C2}" type="presParOf" srcId="{63DE91BA-37F4-41AB-B79C-8E683785FF26}" destId="{5776BB3F-DE9F-47C1-BABF-AFC67F5A7B3C}" srcOrd="9" destOrd="0" presId="urn:microsoft.com/office/officeart/2008/layout/VerticalCurvedList"/>
    <dgm:cxn modelId="{AA8F555D-410D-4227-AD90-EF3A3CDA5CB7}" type="presParOf" srcId="{63DE91BA-37F4-41AB-B79C-8E683785FF26}" destId="{E5DAE788-8469-4635-B5F5-8F91EBD2385B}" srcOrd="10" destOrd="0" presId="urn:microsoft.com/office/officeart/2008/layout/VerticalCurvedList"/>
    <dgm:cxn modelId="{04A1767A-0F35-4421-8DEC-298297570376}" type="presParOf" srcId="{E5DAE788-8469-4635-B5F5-8F91EBD2385B}" destId="{F81A1175-64EF-4483-AFFB-356FCF3C4AB6}" srcOrd="0" destOrd="0" presId="urn:microsoft.com/office/officeart/2008/layout/VerticalCurvedList"/>
    <dgm:cxn modelId="{40F7797D-2314-45B7-BAF6-34DD0EAB24F1}" type="presParOf" srcId="{63DE91BA-37F4-41AB-B79C-8E683785FF26}" destId="{53B5787A-399A-4035-9882-4017C8C7A35F}" srcOrd="11" destOrd="0" presId="urn:microsoft.com/office/officeart/2008/layout/VerticalCurvedList"/>
    <dgm:cxn modelId="{10CE61F6-390E-4D59-8DF7-1A56ECFF622C}" type="presParOf" srcId="{63DE91BA-37F4-41AB-B79C-8E683785FF26}" destId="{BBB0A43E-5A9C-4394-A1AE-8CE8BEED244E}" srcOrd="12" destOrd="0" presId="urn:microsoft.com/office/officeart/2008/layout/VerticalCurvedList"/>
    <dgm:cxn modelId="{6AEA138A-AFDE-45D0-AD44-7BEFC97FDBFB}" type="presParOf" srcId="{BBB0A43E-5A9C-4394-A1AE-8CE8BEED244E}" destId="{31F78C2D-812E-4E04-9062-B86B877C9F74}" srcOrd="0" destOrd="0" presId="urn:microsoft.com/office/officeart/2008/layout/VerticalCurvedList"/>
    <dgm:cxn modelId="{8167752A-C9C0-4022-B3D7-FF44AB38DF9F}" type="presParOf" srcId="{63DE91BA-37F4-41AB-B79C-8E683785FF26}" destId="{E7D9EBD8-B9C8-421A-8516-414144AE534B}" srcOrd="13" destOrd="0" presId="urn:microsoft.com/office/officeart/2008/layout/VerticalCurvedList"/>
    <dgm:cxn modelId="{B90789E1-BF67-4AD3-92EA-D7481C0777B6}" type="presParOf" srcId="{63DE91BA-37F4-41AB-B79C-8E683785FF26}" destId="{7EAFF7DD-13CB-4C42-A67A-9E360FF7FD8A}" srcOrd="14" destOrd="0" presId="urn:microsoft.com/office/officeart/2008/layout/VerticalCurvedList"/>
    <dgm:cxn modelId="{781493C3-1584-47D8-9F0A-ED1D20F058CD}" type="presParOf" srcId="{7EAFF7DD-13CB-4C42-A67A-9E360FF7FD8A}" destId="{0AFDF8C0-91A0-4F21-B02F-B575CA784A9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A92564-5503-4050-B8C7-3AEC0728B36C}">
      <dsp:nvSpPr>
        <dsp:cNvPr id="0" name=""/>
        <dsp:cNvSpPr/>
      </dsp:nvSpPr>
      <dsp:spPr>
        <a:xfrm rot="10800000">
          <a:off x="2293995" y="3036"/>
          <a:ext cx="7717075" cy="140088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751" tIns="156210" rIns="291592" bIns="156210" numCol="1" spcCol="1270" anchor="ctr" anchorCtr="0">
          <a:noAutofit/>
        </a:bodyPr>
        <a:lstStyle/>
        <a:p>
          <a:pPr marL="0" lvl="0" indent="0" algn="l" defTabSz="1822450">
            <a:lnSpc>
              <a:spcPct val="90000"/>
            </a:lnSpc>
            <a:spcBef>
              <a:spcPct val="0"/>
            </a:spcBef>
            <a:spcAft>
              <a:spcPct val="35000"/>
            </a:spcAft>
            <a:buNone/>
          </a:pPr>
          <a:r>
            <a:rPr lang="en-GB" sz="4100" b="1" kern="1200" dirty="0"/>
            <a:t>National and local context</a:t>
          </a:r>
        </a:p>
      </dsp:txBody>
      <dsp:txXfrm rot="10800000">
        <a:off x="2644216" y="3036"/>
        <a:ext cx="7366854" cy="1400884"/>
      </dsp:txXfrm>
    </dsp:sp>
    <dsp:sp modelId="{C8234F70-6F59-4823-8150-D18310A523A0}">
      <dsp:nvSpPr>
        <dsp:cNvPr id="0" name=""/>
        <dsp:cNvSpPr/>
      </dsp:nvSpPr>
      <dsp:spPr>
        <a:xfrm>
          <a:off x="1489607" y="20771"/>
          <a:ext cx="1400884" cy="140088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1022C4-E1CA-4E9D-9C34-1BF94ACAC6A3}">
      <dsp:nvSpPr>
        <dsp:cNvPr id="0" name=""/>
        <dsp:cNvSpPr/>
      </dsp:nvSpPr>
      <dsp:spPr>
        <a:xfrm rot="10800000">
          <a:off x="2293995" y="1822095"/>
          <a:ext cx="7717075" cy="140088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751" tIns="156210" rIns="291592" bIns="156210" numCol="1" spcCol="1270" anchor="ctr" anchorCtr="0">
          <a:noAutofit/>
        </a:bodyPr>
        <a:lstStyle/>
        <a:p>
          <a:pPr marL="0" lvl="0" indent="0" algn="l" defTabSz="1822450">
            <a:lnSpc>
              <a:spcPct val="90000"/>
            </a:lnSpc>
            <a:spcBef>
              <a:spcPct val="0"/>
            </a:spcBef>
            <a:spcAft>
              <a:spcPct val="35000"/>
            </a:spcAft>
            <a:buNone/>
          </a:pPr>
          <a:r>
            <a:rPr lang="en-GB" sz="4100" b="1" kern="1200" dirty="0"/>
            <a:t>Angus PPC project</a:t>
          </a:r>
        </a:p>
      </dsp:txBody>
      <dsp:txXfrm rot="10800000">
        <a:off x="2644216" y="1822095"/>
        <a:ext cx="7366854" cy="1400884"/>
      </dsp:txXfrm>
    </dsp:sp>
    <dsp:sp modelId="{3551B329-051A-4BD0-BDBC-566B990A1ED6}">
      <dsp:nvSpPr>
        <dsp:cNvPr id="0" name=""/>
        <dsp:cNvSpPr/>
      </dsp:nvSpPr>
      <dsp:spPr>
        <a:xfrm>
          <a:off x="1489607" y="1822095"/>
          <a:ext cx="1400884" cy="1400884"/>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3A30CD-E4DB-47D4-B8A3-1DB233AA2E33}">
      <dsp:nvSpPr>
        <dsp:cNvPr id="0" name=""/>
        <dsp:cNvSpPr/>
      </dsp:nvSpPr>
      <dsp:spPr>
        <a:xfrm rot="10800000">
          <a:off x="2067229" y="3644190"/>
          <a:ext cx="7886388" cy="1400884"/>
        </a:xfrm>
        <a:prstGeom prst="homePlat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17751" tIns="156210" rIns="291592" bIns="156210" numCol="1" spcCol="1270" anchor="ctr" anchorCtr="0">
          <a:noAutofit/>
        </a:bodyPr>
        <a:lstStyle/>
        <a:p>
          <a:pPr marL="0" lvl="0" indent="0" algn="l" defTabSz="1822450">
            <a:lnSpc>
              <a:spcPct val="90000"/>
            </a:lnSpc>
            <a:spcBef>
              <a:spcPct val="0"/>
            </a:spcBef>
            <a:spcAft>
              <a:spcPct val="35000"/>
            </a:spcAft>
            <a:buNone/>
          </a:pPr>
          <a:r>
            <a:rPr lang="en-GB" sz="4100" b="1" kern="1200" dirty="0"/>
            <a:t>Brechin pilot and evaluation </a:t>
          </a:r>
        </a:p>
      </dsp:txBody>
      <dsp:txXfrm rot="10800000">
        <a:off x="2417450" y="3644190"/>
        <a:ext cx="7536167" cy="1400884"/>
      </dsp:txXfrm>
    </dsp:sp>
    <dsp:sp modelId="{A5E7AC02-4898-4D44-B724-A43E4EB8DE54}">
      <dsp:nvSpPr>
        <dsp:cNvPr id="0" name=""/>
        <dsp:cNvSpPr/>
      </dsp:nvSpPr>
      <dsp:spPr>
        <a:xfrm>
          <a:off x="1447279" y="3641154"/>
          <a:ext cx="1400884" cy="1400884"/>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2625F8-05D9-4F87-AABD-7400F4F4C45C}">
      <dsp:nvSpPr>
        <dsp:cNvPr id="0" name=""/>
        <dsp:cNvSpPr/>
      </dsp:nvSpPr>
      <dsp:spPr>
        <a:xfrm rot="10800000">
          <a:off x="988544" y="0"/>
          <a:ext cx="7800985" cy="90240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rtl="0">
            <a:lnSpc>
              <a:spcPct val="90000"/>
            </a:lnSpc>
            <a:spcBef>
              <a:spcPct val="0"/>
            </a:spcBef>
            <a:spcAft>
              <a:spcPct val="35000"/>
            </a:spcAft>
            <a:buNone/>
          </a:pPr>
          <a:endParaRPr lang="en-GB" sz="2000" b="1" kern="1200" dirty="0"/>
        </a:p>
      </dsp:txBody>
      <dsp:txXfrm>
        <a:off x="1439746" y="0"/>
        <a:ext cx="6898580" cy="90240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AC3E61-D551-4484-8FD1-27E991DE47BF}">
      <dsp:nvSpPr>
        <dsp:cNvPr id="0" name=""/>
        <dsp:cNvSpPr/>
      </dsp:nvSpPr>
      <dsp:spPr>
        <a:xfrm>
          <a:off x="-5700976" y="-873152"/>
          <a:ext cx="6791380" cy="6791380"/>
        </a:xfrm>
        <a:prstGeom prst="blockArc">
          <a:avLst>
            <a:gd name="adj1" fmla="val 18900000"/>
            <a:gd name="adj2" fmla="val 2700000"/>
            <a:gd name="adj3" fmla="val 318"/>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417636-4EB3-4DAA-89F1-FCCA4E1743D5}">
      <dsp:nvSpPr>
        <dsp:cNvPr id="0" name=""/>
        <dsp:cNvSpPr/>
      </dsp:nvSpPr>
      <dsp:spPr>
        <a:xfrm>
          <a:off x="353912" y="229349"/>
          <a:ext cx="11183361" cy="458496"/>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To what extent is the model of care meeting  the needs of the target population?</a:t>
          </a:r>
          <a:endParaRPr lang="en-GB" sz="1400" kern="1200" dirty="0"/>
        </a:p>
      </dsp:txBody>
      <dsp:txXfrm>
        <a:off x="353912" y="229349"/>
        <a:ext cx="11183361" cy="458496"/>
      </dsp:txXfrm>
    </dsp:sp>
    <dsp:sp modelId="{B76335E1-6C68-4638-81DE-BF840E7F4825}">
      <dsp:nvSpPr>
        <dsp:cNvPr id="0" name=""/>
        <dsp:cNvSpPr/>
      </dsp:nvSpPr>
      <dsp:spPr>
        <a:xfrm>
          <a:off x="67351" y="172037"/>
          <a:ext cx="573120" cy="573120"/>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5E7701-FB68-4A1C-B1C5-D2DA6A9F139D}">
      <dsp:nvSpPr>
        <dsp:cNvPr id="0" name=""/>
        <dsp:cNvSpPr/>
      </dsp:nvSpPr>
      <dsp:spPr>
        <a:xfrm>
          <a:off x="769121" y="917497"/>
          <a:ext cx="10768151" cy="458496"/>
        </a:xfrm>
        <a:prstGeom prst="rect">
          <a:avLst/>
        </a:prstGeom>
        <a:solidFill>
          <a:schemeClr val="accent5">
            <a:hueOff val="666960"/>
            <a:satOff val="-7896"/>
            <a:lumOff val="41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To what extent are the interventions offered meeting the needs of the population? </a:t>
          </a:r>
          <a:endParaRPr lang="en-GB" sz="1400" kern="1200" dirty="0"/>
        </a:p>
      </dsp:txBody>
      <dsp:txXfrm>
        <a:off x="769121" y="917497"/>
        <a:ext cx="10768151" cy="458496"/>
      </dsp:txXfrm>
    </dsp:sp>
    <dsp:sp modelId="{FA196D11-A305-4C35-A7D1-576B9EF1B338}">
      <dsp:nvSpPr>
        <dsp:cNvPr id="0" name=""/>
        <dsp:cNvSpPr/>
      </dsp:nvSpPr>
      <dsp:spPr>
        <a:xfrm>
          <a:off x="482561" y="860185"/>
          <a:ext cx="573120" cy="573120"/>
        </a:xfrm>
        <a:prstGeom prst="ellipse">
          <a:avLst/>
        </a:prstGeom>
        <a:solidFill>
          <a:schemeClr val="lt1">
            <a:hueOff val="0"/>
            <a:satOff val="0"/>
            <a:lumOff val="0"/>
            <a:alphaOff val="0"/>
          </a:schemeClr>
        </a:solidFill>
        <a:ln w="12700" cap="flat" cmpd="sng" algn="ctr">
          <a:solidFill>
            <a:schemeClr val="accent5">
              <a:hueOff val="666960"/>
              <a:satOff val="-7896"/>
              <a:lumOff val="415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3FCFE1-0A9C-49F6-AD4E-690500AC0148}">
      <dsp:nvSpPr>
        <dsp:cNvPr id="0" name=""/>
        <dsp:cNvSpPr/>
      </dsp:nvSpPr>
      <dsp:spPr>
        <a:xfrm>
          <a:off x="996654" y="1605141"/>
          <a:ext cx="10540618" cy="458496"/>
        </a:xfrm>
        <a:prstGeom prst="rect">
          <a:avLst/>
        </a:prstGeom>
        <a:solidFill>
          <a:schemeClr val="accent5">
            <a:hueOff val="1333920"/>
            <a:satOff val="-15793"/>
            <a:lumOff val="83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What are the barriers and facilitators to implementation and effectiveness?</a:t>
          </a:r>
          <a:endParaRPr lang="en-GB" sz="1400" kern="1200" dirty="0"/>
        </a:p>
      </dsp:txBody>
      <dsp:txXfrm>
        <a:off x="996654" y="1605141"/>
        <a:ext cx="10540618" cy="458496"/>
      </dsp:txXfrm>
    </dsp:sp>
    <dsp:sp modelId="{467C6A34-BF2C-4C3D-A392-D7BA51462A19}">
      <dsp:nvSpPr>
        <dsp:cNvPr id="0" name=""/>
        <dsp:cNvSpPr/>
      </dsp:nvSpPr>
      <dsp:spPr>
        <a:xfrm>
          <a:off x="710094" y="1547829"/>
          <a:ext cx="573120" cy="573120"/>
        </a:xfrm>
        <a:prstGeom prst="ellipse">
          <a:avLst/>
        </a:prstGeom>
        <a:solidFill>
          <a:schemeClr val="lt1">
            <a:hueOff val="0"/>
            <a:satOff val="0"/>
            <a:lumOff val="0"/>
            <a:alphaOff val="0"/>
          </a:schemeClr>
        </a:solidFill>
        <a:ln w="12700" cap="flat" cmpd="sng" algn="ctr">
          <a:solidFill>
            <a:schemeClr val="accent5">
              <a:hueOff val="1333920"/>
              <a:satOff val="-15793"/>
              <a:lumOff val="83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F5A72422-869C-4CA0-A089-F140977E145F}">
      <dsp:nvSpPr>
        <dsp:cNvPr id="0" name=""/>
        <dsp:cNvSpPr/>
      </dsp:nvSpPr>
      <dsp:spPr>
        <a:xfrm>
          <a:off x="1069303" y="2293289"/>
          <a:ext cx="10467969" cy="458496"/>
        </a:xfrm>
        <a:prstGeom prst="rect">
          <a:avLst/>
        </a:prstGeom>
        <a:solidFill>
          <a:schemeClr val="accent5">
            <a:hueOff val="2000880"/>
            <a:satOff val="-23689"/>
            <a:lumOff val="1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Are we achieving our personal, program and population outcomes? </a:t>
          </a:r>
          <a:endParaRPr lang="en-GB" sz="1400" kern="1200" dirty="0"/>
        </a:p>
      </dsp:txBody>
      <dsp:txXfrm>
        <a:off x="1069303" y="2293289"/>
        <a:ext cx="10467969" cy="458496"/>
      </dsp:txXfrm>
    </dsp:sp>
    <dsp:sp modelId="{F8DFDDB5-4335-4F0F-82F8-393980D62358}">
      <dsp:nvSpPr>
        <dsp:cNvPr id="0" name=""/>
        <dsp:cNvSpPr/>
      </dsp:nvSpPr>
      <dsp:spPr>
        <a:xfrm>
          <a:off x="782743" y="2235977"/>
          <a:ext cx="573120" cy="573120"/>
        </a:xfrm>
        <a:prstGeom prst="ellipse">
          <a:avLst/>
        </a:prstGeom>
        <a:solidFill>
          <a:schemeClr val="lt1">
            <a:hueOff val="0"/>
            <a:satOff val="0"/>
            <a:lumOff val="0"/>
            <a:alphaOff val="0"/>
          </a:schemeClr>
        </a:solidFill>
        <a:ln w="12700" cap="flat" cmpd="sng" algn="ctr">
          <a:solidFill>
            <a:schemeClr val="accent5">
              <a:hueOff val="2000880"/>
              <a:satOff val="-23689"/>
              <a:lumOff val="1245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76BB3F-DE9F-47C1-BABF-AFC67F5A7B3C}">
      <dsp:nvSpPr>
        <dsp:cNvPr id="0" name=""/>
        <dsp:cNvSpPr/>
      </dsp:nvSpPr>
      <dsp:spPr>
        <a:xfrm>
          <a:off x="996654" y="2981437"/>
          <a:ext cx="10540618" cy="458496"/>
        </a:xfrm>
        <a:prstGeom prst="rect">
          <a:avLst/>
        </a:prstGeom>
        <a:solidFill>
          <a:schemeClr val="accent5">
            <a:hueOff val="2667840"/>
            <a:satOff val="-31585"/>
            <a:lumOff val="166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What are the experiences and perceptions of the target population and healthcare providers with the interventions?</a:t>
          </a:r>
          <a:endParaRPr lang="en-GB" sz="1400" kern="1200" dirty="0"/>
        </a:p>
      </dsp:txBody>
      <dsp:txXfrm>
        <a:off x="996654" y="2981437"/>
        <a:ext cx="10540618" cy="458496"/>
      </dsp:txXfrm>
    </dsp:sp>
    <dsp:sp modelId="{F81A1175-64EF-4483-AFFB-356FCF3C4AB6}">
      <dsp:nvSpPr>
        <dsp:cNvPr id="0" name=""/>
        <dsp:cNvSpPr/>
      </dsp:nvSpPr>
      <dsp:spPr>
        <a:xfrm>
          <a:off x="710094" y="2924125"/>
          <a:ext cx="573120" cy="573120"/>
        </a:xfrm>
        <a:prstGeom prst="ellipse">
          <a:avLst/>
        </a:prstGeom>
        <a:solidFill>
          <a:schemeClr val="lt1">
            <a:hueOff val="0"/>
            <a:satOff val="0"/>
            <a:lumOff val="0"/>
            <a:alphaOff val="0"/>
          </a:schemeClr>
        </a:solidFill>
        <a:ln w="12700" cap="flat" cmpd="sng" algn="ctr">
          <a:solidFill>
            <a:schemeClr val="accent5">
              <a:hueOff val="2667840"/>
              <a:satOff val="-31585"/>
              <a:lumOff val="16601"/>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B5787A-399A-4035-9882-4017C8C7A35F}">
      <dsp:nvSpPr>
        <dsp:cNvPr id="0" name=""/>
        <dsp:cNvSpPr/>
      </dsp:nvSpPr>
      <dsp:spPr>
        <a:xfrm>
          <a:off x="769121" y="3669081"/>
          <a:ext cx="10768151" cy="458496"/>
        </a:xfrm>
        <a:prstGeom prst="rect">
          <a:avLst/>
        </a:prstGeom>
        <a:solidFill>
          <a:schemeClr val="accent5">
            <a:hueOff val="3334800"/>
            <a:satOff val="-39482"/>
            <a:lumOff val="20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How sustainable is the model of care and the basket of interventions in terms of funding, staffing, and community support?</a:t>
          </a:r>
          <a:endParaRPr lang="en-GB" sz="1400" kern="1200" dirty="0"/>
        </a:p>
      </dsp:txBody>
      <dsp:txXfrm>
        <a:off x="769121" y="3669081"/>
        <a:ext cx="10768151" cy="458496"/>
      </dsp:txXfrm>
    </dsp:sp>
    <dsp:sp modelId="{31F78C2D-812E-4E04-9062-B86B877C9F74}">
      <dsp:nvSpPr>
        <dsp:cNvPr id="0" name=""/>
        <dsp:cNvSpPr/>
      </dsp:nvSpPr>
      <dsp:spPr>
        <a:xfrm>
          <a:off x="482561" y="3611769"/>
          <a:ext cx="573120" cy="573120"/>
        </a:xfrm>
        <a:prstGeom prst="ellipse">
          <a:avLst/>
        </a:prstGeom>
        <a:solidFill>
          <a:schemeClr val="lt1">
            <a:hueOff val="0"/>
            <a:satOff val="0"/>
            <a:lumOff val="0"/>
            <a:alphaOff val="0"/>
          </a:schemeClr>
        </a:solidFill>
        <a:ln w="12700" cap="flat" cmpd="sng" algn="ctr">
          <a:solidFill>
            <a:schemeClr val="accent5">
              <a:hueOff val="3334800"/>
              <a:satOff val="-39482"/>
              <a:lumOff val="20752"/>
              <a:alphaOff val="0"/>
            </a:schemeClr>
          </a:solidFill>
          <a:prstDash val="solid"/>
          <a:miter lim="800000"/>
        </a:ln>
        <a:effectLst/>
      </dsp:spPr>
      <dsp:style>
        <a:lnRef idx="2">
          <a:scrgbClr r="0" g="0" b="0"/>
        </a:lnRef>
        <a:fillRef idx="1">
          <a:scrgbClr r="0" g="0" b="0"/>
        </a:fillRef>
        <a:effectRef idx="0">
          <a:scrgbClr r="0" g="0" b="0"/>
        </a:effectRef>
        <a:fontRef idx="minor"/>
      </dsp:style>
    </dsp:sp>
    <dsp:sp modelId="{E7D9EBD8-B9C8-421A-8516-414144AE534B}">
      <dsp:nvSpPr>
        <dsp:cNvPr id="0" name=""/>
        <dsp:cNvSpPr/>
      </dsp:nvSpPr>
      <dsp:spPr>
        <a:xfrm>
          <a:off x="353912" y="4357229"/>
          <a:ext cx="11183361" cy="458496"/>
        </a:xfrm>
        <a:prstGeom prst="rect">
          <a:avLst/>
        </a:prstGeom>
        <a:solidFill>
          <a:schemeClr val="accent5">
            <a:hueOff val="4001760"/>
            <a:satOff val="-47378"/>
            <a:lumOff val="2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3932"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AU" sz="1400" kern="1200" dirty="0"/>
            <a:t>What are the best practices and lessons learned from the pilot and interventions that can inform future interventions and programs?</a:t>
          </a:r>
          <a:endParaRPr lang="en-GB" sz="1400" kern="1200" dirty="0"/>
        </a:p>
      </dsp:txBody>
      <dsp:txXfrm>
        <a:off x="353912" y="4357229"/>
        <a:ext cx="11183361" cy="458496"/>
      </dsp:txXfrm>
    </dsp:sp>
    <dsp:sp modelId="{0AFDF8C0-91A0-4F21-B02F-B575CA784A9D}">
      <dsp:nvSpPr>
        <dsp:cNvPr id="0" name=""/>
        <dsp:cNvSpPr/>
      </dsp:nvSpPr>
      <dsp:spPr>
        <a:xfrm>
          <a:off x="67351" y="4299917"/>
          <a:ext cx="573120" cy="573120"/>
        </a:xfrm>
        <a:prstGeom prst="ellipse">
          <a:avLst/>
        </a:prstGeom>
        <a:solidFill>
          <a:schemeClr val="lt1">
            <a:hueOff val="0"/>
            <a:satOff val="0"/>
            <a:lumOff val="0"/>
            <a:alphaOff val="0"/>
          </a:schemeClr>
        </a:solidFill>
        <a:ln w="12700" cap="flat" cmpd="sng" algn="ctr">
          <a:solidFill>
            <a:schemeClr val="accent5">
              <a:hueOff val="4001760"/>
              <a:satOff val="-47378"/>
              <a:lumOff val="2490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33A146-F1B2-415F-B102-2A333F9683A0}" type="datetimeFigureOut">
              <a:rPr lang="en-GB" smtClean="0"/>
              <a:t>16/04/2024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4E4532-B0BF-468A-B000-DE90B3D3F513}" type="slidenum">
              <a:rPr lang="en-GB" smtClean="0"/>
              <a:t>‹#›</a:t>
            </a:fld>
            <a:endParaRPr lang="en-GB"/>
          </a:p>
        </p:txBody>
      </p:sp>
    </p:spTree>
    <p:extLst>
      <p:ext uri="{BB962C8B-B14F-4D97-AF65-F5344CB8AC3E}">
        <p14:creationId xmlns:p14="http://schemas.microsoft.com/office/powerpoint/2010/main" val="3230281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ublichealthscotland.scot/publications/public-health-approach-to-prevention-and-the-role-of-nhsscotland/"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publichealthscotland.scot/publications/the-case-for-prevention-and-sustainability-of-health-services/"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Slide will need to be a Tayside headed slide. </a:t>
            </a:r>
          </a:p>
        </p:txBody>
      </p:sp>
      <p:sp>
        <p:nvSpPr>
          <p:cNvPr id="4" name="Slide Number Placeholder 3"/>
          <p:cNvSpPr>
            <a:spLocks noGrp="1"/>
          </p:cNvSpPr>
          <p:nvPr>
            <p:ph type="sldNum" sz="quarter" idx="5"/>
          </p:nvPr>
        </p:nvSpPr>
        <p:spPr/>
        <p:txBody>
          <a:bodyPr/>
          <a:lstStyle/>
          <a:p>
            <a:fld id="{7F4E4532-B0BF-468A-B000-DE90B3D3F513}" type="slidenum">
              <a:rPr lang="en-GB" smtClean="0"/>
              <a:t>1</a:t>
            </a:fld>
            <a:endParaRPr lang="en-GB"/>
          </a:p>
        </p:txBody>
      </p:sp>
    </p:spTree>
    <p:extLst>
      <p:ext uri="{BB962C8B-B14F-4D97-AF65-F5344CB8AC3E}">
        <p14:creationId xmlns:p14="http://schemas.microsoft.com/office/powerpoint/2010/main" val="3139976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SPARRA is a risk prediction tool that allows us to assign risk scores for hospital admission over the next 12 months to each individual in our population.  </a:t>
            </a:r>
          </a:p>
          <a:p>
            <a:endParaRPr lang="en-GB" dirty="0"/>
          </a:p>
          <a:p>
            <a:r>
              <a:rPr lang="en-GB" dirty="0"/>
              <a:t>The SPARRA model is split into 3 sub-cohorts:  the frail elderly which comprises of patients aged 75+ who may not suffer from a particular condition but may be more at risk due to their increasing years and associated frailty; Long Term Conditions which includes patients aged between 16 and 74 who have a long term condition; and the younger emergency department group which includes people between 16 and 55 who have at least one A&amp;E attendance in the last 12 months and possible characteristics are alcohol and substance misuse and frequent A&amp;E attendances. </a:t>
            </a:r>
          </a:p>
          <a:p>
            <a:endParaRPr lang="en-GB" dirty="0"/>
          </a:p>
          <a:p>
            <a:r>
              <a:rPr lang="en-GB" dirty="0"/>
              <a:t>This in total equates to around 4,000 people in Angus who have a score above 30% and about 320 in Brechin where the pilot will commence.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151ED-45A8-43AA-B84A-3F04847998B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155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F4E4532-B0BF-468A-B000-DE90B3D3F513}" type="slidenum">
              <a:rPr lang="en-GB" smtClean="0"/>
              <a:t>15</a:t>
            </a:fld>
            <a:endParaRPr lang="en-GB"/>
          </a:p>
        </p:txBody>
      </p:sp>
    </p:spTree>
    <p:extLst>
      <p:ext uri="{BB962C8B-B14F-4D97-AF65-F5344CB8AC3E}">
        <p14:creationId xmlns:p14="http://schemas.microsoft.com/office/powerpoint/2010/main" val="375621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We’re looking to answer 7 key questions around need, effectiveness, barriers, experiences and sustainability. </a:t>
            </a:r>
          </a:p>
          <a:p>
            <a:endParaRPr lang="en-GB" dirty="0"/>
          </a:p>
        </p:txBody>
      </p:sp>
      <p:sp>
        <p:nvSpPr>
          <p:cNvPr id="4" name="Slide Number Placeholder 3"/>
          <p:cNvSpPr>
            <a:spLocks noGrp="1"/>
          </p:cNvSpPr>
          <p:nvPr>
            <p:ph type="sldNum" sz="quarter" idx="5"/>
          </p:nvPr>
        </p:nvSpPr>
        <p:spPr/>
        <p:txBody>
          <a:bodyPr/>
          <a:lstStyle/>
          <a:p>
            <a:fld id="{7F4E4532-B0BF-468A-B000-DE90B3D3F513}" type="slidenum">
              <a:rPr lang="en-GB" smtClean="0"/>
              <a:t>16</a:t>
            </a:fld>
            <a:endParaRPr lang="en-GB"/>
          </a:p>
        </p:txBody>
      </p:sp>
    </p:spTree>
    <p:extLst>
      <p:ext uri="{BB962C8B-B14F-4D97-AF65-F5344CB8AC3E}">
        <p14:creationId xmlns:p14="http://schemas.microsoft.com/office/powerpoint/2010/main" val="327808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92DE3-7678-21CB-6C72-F892D90D1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98E0D-422B-16CA-71ED-218AEFDF92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A4BB36-FF21-B353-2EE9-C1EA95ED0A13}"/>
              </a:ext>
            </a:extLst>
          </p:cNvPr>
          <p:cNvSpPr>
            <a:spLocks noGrp="1"/>
          </p:cNvSpPr>
          <p:nvPr>
            <p:ph type="body" idx="1"/>
          </p:nvPr>
        </p:nvSpPr>
        <p:spPr/>
        <p:txBody>
          <a:bodyPr/>
          <a:lstStyle/>
          <a:p>
            <a:r>
              <a:rPr lang="en-GB" dirty="0"/>
              <a:t>Slide will need to be a Tayside headed slide. </a:t>
            </a:r>
          </a:p>
        </p:txBody>
      </p:sp>
      <p:sp>
        <p:nvSpPr>
          <p:cNvPr id="4" name="Slide Number Placeholder 3">
            <a:extLst>
              <a:ext uri="{FF2B5EF4-FFF2-40B4-BE49-F238E27FC236}">
                <a16:creationId xmlns:a16="http://schemas.microsoft.com/office/drawing/2014/main" id="{4435C9F8-8029-7621-B03F-16FE3FEF5FB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E4532-B0BF-468A-B000-DE90B3D3F5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230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7E66F5-CB89-579A-BB9B-DD0872C7FA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047428-AF43-49CA-6013-67A00E8517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FF51DF-AB31-D0F9-6826-5A850B269EC5}"/>
              </a:ext>
            </a:extLst>
          </p:cNvPr>
          <p:cNvSpPr>
            <a:spLocks noGrp="1"/>
          </p:cNvSpPr>
          <p:nvPr>
            <p:ph type="body" idx="1"/>
          </p:nvPr>
        </p:nvSpPr>
        <p:spPr/>
        <p:txBody>
          <a:bodyPr/>
          <a:lstStyle/>
          <a:p>
            <a:r>
              <a:rPr lang="en-GB" dirty="0"/>
              <a:t>Slide will need to be a Tayside headed slide. </a:t>
            </a:r>
          </a:p>
        </p:txBody>
      </p:sp>
      <p:sp>
        <p:nvSpPr>
          <p:cNvPr id="4" name="Slide Number Placeholder 3">
            <a:extLst>
              <a:ext uri="{FF2B5EF4-FFF2-40B4-BE49-F238E27FC236}">
                <a16:creationId xmlns:a16="http://schemas.microsoft.com/office/drawing/2014/main" id="{F5794026-2D0F-A54E-CBA5-DFF0C210C28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E4532-B0BF-468A-B000-DE90B3D3F5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7069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2118B-0840-CD63-CC67-CB4227321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D76F6D-271B-EA61-63A3-8E28D2A97B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256676-7E41-DF47-DCF5-864AC918CDE2}"/>
              </a:ext>
            </a:extLst>
          </p:cNvPr>
          <p:cNvSpPr>
            <a:spLocks noGrp="1"/>
          </p:cNvSpPr>
          <p:nvPr>
            <p:ph type="body" idx="1"/>
          </p:nvPr>
        </p:nvSpPr>
        <p:spPr/>
        <p:txBody>
          <a:bodyPr/>
          <a:lstStyle/>
          <a:p>
            <a:r>
              <a:rPr lang="en-GB" dirty="0"/>
              <a:t>Slide will need to be a Tayside headed slide. </a:t>
            </a:r>
          </a:p>
        </p:txBody>
      </p:sp>
      <p:sp>
        <p:nvSpPr>
          <p:cNvPr id="4" name="Slide Number Placeholder 3">
            <a:extLst>
              <a:ext uri="{FF2B5EF4-FFF2-40B4-BE49-F238E27FC236}">
                <a16:creationId xmlns:a16="http://schemas.microsoft.com/office/drawing/2014/main" id="{DE98C732-C7F6-512C-A057-874BC3A4053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E4532-B0BF-468A-B000-DE90B3D3F5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513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613E-9E11-4913-9D45-71113E48A1A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538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613E-9E11-4913-9D45-71113E48A1A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6936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0C613E-9E11-4913-9D45-71113E48A1A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69352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AE4DB4-C435-5D41-8026-C06FB8208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B082DF-B259-BDE6-C6D9-C910367EE3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25CD9-7AB4-C659-A367-F5440EB01740}"/>
              </a:ext>
            </a:extLst>
          </p:cNvPr>
          <p:cNvSpPr>
            <a:spLocks noGrp="1"/>
          </p:cNvSpPr>
          <p:nvPr>
            <p:ph type="body" idx="1"/>
          </p:nvPr>
        </p:nvSpPr>
        <p:spPr/>
        <p:txBody>
          <a:bodyPr/>
          <a:lstStyle/>
          <a:p>
            <a:r>
              <a:rPr lang="en-GB" dirty="0"/>
              <a:t>Slide will need to be a Tayside headed slide. </a:t>
            </a:r>
          </a:p>
        </p:txBody>
      </p:sp>
      <p:sp>
        <p:nvSpPr>
          <p:cNvPr id="4" name="Slide Number Placeholder 3">
            <a:extLst>
              <a:ext uri="{FF2B5EF4-FFF2-40B4-BE49-F238E27FC236}">
                <a16:creationId xmlns:a16="http://schemas.microsoft.com/office/drawing/2014/main" id="{4DF6ED45-BC1B-AB8D-6EE6-168A3724603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E4532-B0BF-468A-B000-DE90B3D3F51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436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452F15-C914-4688-9931-292F38398F6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669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Comparison of top 10 main causes within most and least </a:t>
            </a:r>
            <a:r>
              <a:rPr lang="en-GB" dirty="0" err="1"/>
              <a:t>deproved</a:t>
            </a:r>
            <a:r>
              <a:rPr lang="en-GB" dirty="0"/>
              <a:t> areas. Based on 5y aggregate data (2017-2021)</a:t>
            </a:r>
          </a:p>
          <a:p>
            <a:endParaRPr lang="en-GB" dirty="0"/>
          </a:p>
          <a:p>
            <a:r>
              <a:rPr lang="en-GB" sz="1800" b="0" i="0" u="none" strike="noStrike" baseline="0" dirty="0">
                <a:solidFill>
                  <a:srgbClr val="000000"/>
                </a:solidFill>
                <a:latin typeface="Museo Sans 300"/>
              </a:rPr>
              <a:t>There are differences in the main causes of premature death when the most and least deprived areas in Tayside are examined (table 4). While lung cancer and myocardial infarction (heart attack) were the most common cause of death in the least deprived areas, substance use (drugs) followed by lung cancer were the most common drivers of premature mortality in the most deprived areas.</a:t>
            </a:r>
          </a:p>
          <a:p>
            <a:endParaRPr lang="en-GB" dirty="0"/>
          </a:p>
          <a:p>
            <a:endParaRPr lang="en-GB" sz="1200" b="0" i="0" u="none" strike="noStrike" baseline="0" dirty="0">
              <a:solidFill>
                <a:srgbClr val="000000"/>
              </a:solidFill>
              <a:latin typeface="Museo Sans 300"/>
            </a:endParaRPr>
          </a:p>
          <a:p>
            <a:endParaRPr lang="en-GB" sz="1200" b="0" i="0" u="none" strike="noStrike" baseline="0" dirty="0">
              <a:solidFill>
                <a:srgbClr val="000000"/>
              </a:solidFill>
              <a:latin typeface="Museo Sans 300"/>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5A8BD-8376-40A9-A6B3-5D720A6AE8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7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size of the population in Tayside overall has increased but over the last 5y not changed so much. But the shape of that population has and is changing The first thing to say is that the population is ageing. This means that the needs and demands are changing and we need to bear that in mind as we design services and think wider – housing, transport, keeping people healthier for longer , the workforce require</a:t>
            </a:r>
          </a:p>
          <a:p>
            <a:r>
              <a:rPr lang="en-GB" dirty="0"/>
              <a:t>The number of people aged 75+ is expected to increase by 24% between 2018 and 2028 – we are already halfway through that so …..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B5A8BD-8376-40A9-A6B3-5D720A6AE8F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6890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1" i="0" dirty="0">
                <a:solidFill>
                  <a:srgbClr val="212121"/>
                </a:solidFill>
                <a:effectLst/>
                <a:latin typeface="BlinkMacSystemFont"/>
              </a:rPr>
              <a:t>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26158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Lato-Regular"/>
              </a:rPr>
              <a:t>Just how much each of these factors contributes to our health is hard to measure</a:t>
            </a:r>
          </a:p>
          <a:p>
            <a:pPr algn="l"/>
            <a:r>
              <a:rPr lang="en-GB" sz="1800" b="0" i="0" u="none" strike="noStrike" baseline="0" dirty="0">
                <a:latin typeface="Lato-Regular"/>
              </a:rPr>
              <a:t>precisely due to the different methods, data and time periods of different</a:t>
            </a:r>
          </a:p>
          <a:p>
            <a:pPr algn="l"/>
            <a:r>
              <a:rPr lang="en-GB" sz="1800" b="0" i="0" u="none" strike="noStrike" baseline="0" dirty="0">
                <a:latin typeface="Lato-Regular"/>
              </a:rPr>
              <a:t>studies, and because it is innately difficult to disentangle empirically what may</a:t>
            </a:r>
          </a:p>
          <a:p>
            <a:pPr algn="l"/>
            <a:r>
              <a:rPr lang="en-GB" sz="1800" b="0" i="0" u="none" strike="noStrike" baseline="0">
                <a:latin typeface="Lato-Regular"/>
              </a:rPr>
              <a:t>be clear conceptually</a:t>
            </a:r>
            <a:endParaRPr lang="en-GB" dirty="0"/>
          </a:p>
        </p:txBody>
      </p:sp>
      <p:sp>
        <p:nvSpPr>
          <p:cNvPr id="4" name="Slide Number Placeholder 3"/>
          <p:cNvSpPr>
            <a:spLocks noGrp="1"/>
          </p:cNvSpPr>
          <p:nvPr>
            <p:ph type="sldNum" sz="quarter" idx="5"/>
          </p:nvPr>
        </p:nvSpPr>
        <p:spPr/>
        <p:txBody>
          <a:bodyPr/>
          <a:lstStyle/>
          <a:p>
            <a:fld id="{412A4680-C137-405C-9576-F4C26A4C629C}" type="slidenum">
              <a:rPr lang="en-GB" smtClean="0"/>
              <a:t>8</a:t>
            </a:fld>
            <a:endParaRPr lang="en-GB"/>
          </a:p>
        </p:txBody>
      </p:sp>
    </p:spTree>
    <p:extLst>
      <p:ext uri="{BB962C8B-B14F-4D97-AF65-F5344CB8AC3E}">
        <p14:creationId xmlns:p14="http://schemas.microsoft.com/office/powerpoint/2010/main" val="11730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Three levels of prevention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171450" indent="-171450" algn="l" rtl="0" fontAlgn="base">
              <a:buFont typeface="Arial" panose="020B0604020202020204" pitchFamily="34" charset="0"/>
              <a:buChar char="•"/>
            </a:pPr>
            <a:r>
              <a:rPr lang="en-GB" b="0" dirty="0"/>
              <a:t>Change is necessary – and possible, through investment in prevention – we know prevention works.  Through a whole system approach, working with our partners to tackle all the building blocks of health.</a:t>
            </a:r>
            <a:endParaRPr lang="en-GB" dirty="0"/>
          </a:p>
          <a:p>
            <a:pPr marL="171450" indent="-171450">
              <a:buFont typeface="Arial" panose="020B0604020202020204" pitchFamily="34" charset="0"/>
              <a:buChar char="•"/>
            </a:pPr>
            <a:r>
              <a:rPr lang="en-GB" dirty="0"/>
              <a:t>Investment towards primary prevention and working collaboratively with partners – SG, local government and stakeholders across the whole system, focused on our shared National Outcomes, will help deliver improvements in a number of areas.</a:t>
            </a:r>
          </a:p>
          <a:p>
            <a:pPr marL="171450" indent="-171450">
              <a:buFont typeface="Arial" panose="020B0604020202020204" pitchFamily="34" charset="0"/>
              <a:buChar char="•"/>
            </a:pPr>
            <a:r>
              <a:rPr lang="en-GB" dirty="0"/>
              <a:t>Secondary and tertiary prevention remain important too but longer-term we need to invest in primary prevention to help shift the weight of demand to free up resources to combat the demands of our ageing population.</a:t>
            </a:r>
          </a:p>
          <a:p>
            <a:pPr marL="171450" indent="-171450">
              <a:buFont typeface="Arial" panose="020B0604020202020204" pitchFamily="34" charset="0"/>
              <a:buChar char="•"/>
            </a:pPr>
            <a:endParaRPr lang="en-GB" dirty="0"/>
          </a:p>
          <a:p>
            <a:pPr marL="431800" indent="-215900">
              <a:lnSpc>
                <a:spcPct val="150000"/>
              </a:lnSpc>
              <a:spcAft>
                <a:spcPts val="1200"/>
              </a:spcAft>
              <a:tabLst>
                <a:tab pos="228600" algn="l"/>
                <a:tab pos="457200" algn="l"/>
              </a:tabLst>
            </a:pPr>
            <a:r>
              <a:rPr lang="en-GB"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There are two approaches to prevention:</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431800" indent="-215900">
              <a:lnSpc>
                <a:spcPct val="150000"/>
              </a:lnSpc>
              <a:spcAft>
                <a:spcPts val="1200"/>
              </a:spcAft>
              <a:tabLst>
                <a:tab pos="228600" algn="l"/>
                <a:tab pos="457200" algn="l"/>
              </a:tabLst>
            </a:pPr>
            <a:r>
              <a:rPr lang="en-GB" sz="1800" dirty="0">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nSpc>
                <a:spcPct val="150000"/>
              </a:lnSpc>
              <a:spcAft>
                <a:spcPts val="1200"/>
              </a:spcAft>
              <a:buSzPts val="1200"/>
              <a:buFont typeface="+mj-lt"/>
              <a:buAutoNum type="arabicPeriod"/>
              <a:tabLst>
                <a:tab pos="228600" algn="l"/>
                <a:tab pos="457200" algn="l"/>
              </a:tabLst>
            </a:pPr>
            <a:r>
              <a:rPr lang="en-GB" sz="1800" dirty="0">
                <a:effectLst/>
                <a:latin typeface="Arial" panose="020B0604020202020204" pitchFamily="34" charset="0"/>
                <a:ea typeface="Calibri" panose="020F0502020204030204" pitchFamily="34" charset="0"/>
                <a:cs typeface="Arial" panose="020B0604020202020204" pitchFamily="34" charset="0"/>
              </a:rPr>
              <a:t>Targeting everyone regardless of level of risk (measures like pricing, restricting marketing etc) </a:t>
            </a:r>
            <a:endParaRPr lang="en-GB" sz="180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buSzPts val="1200"/>
              <a:buFont typeface="+mj-lt"/>
              <a:buAutoNum type="arabicPeriod"/>
            </a:pPr>
            <a:r>
              <a:rPr lang="en-GB" sz="1800" dirty="0">
                <a:effectLst/>
                <a:latin typeface="Arial" panose="020B0604020202020204" pitchFamily="34" charset="0"/>
                <a:ea typeface="Calibri" panose="020F0502020204030204" pitchFamily="34" charset="0"/>
                <a:cs typeface="Times New Roman" panose="02020603050405020304" pitchFamily="18" charset="0"/>
              </a:rPr>
              <a:t>Targeting those at the highest risk of harm (provision of treatment, support for recovery, smoking cessation, weight management services).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r>
              <a:rPr lang="en-GB" sz="1800" dirty="0">
                <a:effectLst/>
                <a:latin typeface="Calibri" panose="020F0502020204030204" pitchFamily="34" charset="0"/>
                <a:ea typeface="Calibri" panose="020F0502020204030204" pitchFamily="34" charset="0"/>
              </a:rPr>
              <a:t> </a:t>
            </a:r>
          </a:p>
          <a:p>
            <a:r>
              <a:rPr lang="en-GB" sz="1800" dirty="0">
                <a:effectLst/>
                <a:latin typeface="Arial" panose="020B0604020202020204" pitchFamily="34" charset="0"/>
                <a:ea typeface="Calibri" panose="020F0502020204030204" pitchFamily="34" charset="0"/>
              </a:rPr>
              <a:t>Population level approaches are most effective when there is a clear ‘dose response’ relationship (i.e. risk increases with increased exposure - this is the case for most of these situations). It is also effective in shifting the behaviours of a large number of people who are at increased (but not the highest risk).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 </a:t>
            </a:r>
            <a:endParaRPr lang="en-GB" sz="1800" dirty="0">
              <a:effectLst/>
              <a:latin typeface="Calibri" panose="020F0502020204030204" pitchFamily="34" charset="0"/>
              <a:ea typeface="Calibri" panose="020F0502020204030204" pitchFamily="34" charset="0"/>
            </a:endParaRPr>
          </a:p>
          <a:p>
            <a:r>
              <a:rPr lang="en-GB" sz="1800" dirty="0">
                <a:effectLst/>
                <a:latin typeface="Arial" panose="020B0604020202020204" pitchFamily="34" charset="0"/>
                <a:ea typeface="Calibri" panose="020F0502020204030204" pitchFamily="34" charset="0"/>
              </a:rPr>
              <a:t>Targeted approaches are more socially desirable, they are also important for supporting those at the highest risk of harm. However, as the diseases are rare, most people who are supported by a targeted intervention will not benefit directly, some will and will benefit enormously. The greatest limitation of targeted approaches alone is that they do not reach the large number of people with small to moderate risk - and this is why both population level and targeted approaches are needed. </a:t>
            </a:r>
            <a:endParaRPr lang="en-GB" sz="1800" dirty="0">
              <a:effectLst/>
              <a:latin typeface="Calibri" panose="020F0502020204030204" pitchFamily="34" charset="0"/>
              <a:ea typeface="Calibri" panose="020F0502020204030204" pitchFamily="34" charset="0"/>
            </a:endParaRP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hlinkClick r:id="rId3"/>
              </a:rPr>
              <a:t>Public health approach to prevention and the role of </a:t>
            </a:r>
            <a:r>
              <a:rPr lang="en-GB" dirty="0" err="1">
                <a:hlinkClick r:id="rId3"/>
              </a:rPr>
              <a:t>NHSScotland</a:t>
            </a:r>
            <a:r>
              <a:rPr lang="en-GB" dirty="0">
                <a:hlinkClick r:id="rId3"/>
              </a:rPr>
              <a:t> - Publications - Public Health Scotland</a:t>
            </a: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dirty="0">
                <a:hlinkClick r:id="rId4"/>
              </a:rPr>
              <a:t>The case for prevention and sustainability of health services - Publications - Public Health Scotland</a:t>
            </a:r>
            <a:endParaRPr lang="en-GB"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2A4680-C137-405C-9576-F4C26A4C62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11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xfrm>
            <a:off x="100013" y="754063"/>
            <a:ext cx="6577012" cy="3700462"/>
          </a:xfrm>
        </p:spPr>
      </p:sp>
      <p:sp>
        <p:nvSpPr>
          <p:cNvPr id="115715" name="Notes Placeholder 2"/>
          <p:cNvSpPr>
            <a:spLocks noGrp="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2"/>
                </a:solidFill>
              </a:rPr>
              <a:t>We need collective action to improve life expectancy, reduce health inequalities and ensure sustainable services</a:t>
            </a:r>
          </a:p>
          <a:p>
            <a:endParaRPr lang="en-US" dirty="0">
              <a:latin typeface="Times New Roman" pitchFamily="18" charset="0"/>
            </a:endParaRPr>
          </a:p>
        </p:txBody>
      </p:sp>
      <p:sp>
        <p:nvSpPr>
          <p:cNvPr id="115716" name="Slide Number Placeholder 3"/>
          <p:cNvSpPr>
            <a:spLocks noGrp="1"/>
          </p:cNvSpPr>
          <p:nvPr>
            <p:ph type="sldNum" sz="quarter"/>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tab pos="661194" algn="l"/>
                <a:tab pos="1323973" algn="l"/>
                <a:tab pos="1986752" algn="l"/>
                <a:tab pos="2649530" algn="l"/>
              </a:tabLst>
              <a:defRPr/>
            </a:pPr>
            <a:fld id="{3230095A-9FDA-4690-B536-37396079BDF5}" type="slidenum">
              <a:rPr kumimoji="0" lang="en-GB" sz="1200" b="0" i="0" u="none" strike="noStrike" kern="1200" cap="none" spc="0" normalizeH="0" baseline="0" noProof="0" smtClean="0">
                <a:ln>
                  <a:noFill/>
                </a:ln>
                <a:solidFill>
                  <a:prstClr val="black"/>
                </a:solidFill>
                <a:effectLst/>
                <a:uLnTx/>
                <a:uFillTx/>
                <a:latin typeface="Times New Roman" pitchFamily="18" charset="0"/>
                <a:ea typeface="SimSun"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tab pos="661194" algn="l"/>
                  <a:tab pos="1323973" algn="l"/>
                  <a:tab pos="1986752" algn="l"/>
                  <a:tab pos="2649530" algn="l"/>
                </a:tabLst>
                <a:defRPr/>
              </a:pPr>
              <a:t>10</a:t>
            </a:fld>
            <a:endParaRPr kumimoji="0" lang="en-GB" sz="1200" b="0" i="0" u="none" strike="noStrike" kern="1200" cap="none" spc="0" normalizeH="0" baseline="0" noProof="0">
              <a:ln>
                <a:noFill/>
              </a:ln>
              <a:solidFill>
                <a:prstClr val="black"/>
              </a:solidFill>
              <a:effectLst/>
              <a:uLnTx/>
              <a:uFillTx/>
              <a:latin typeface="Times New Roman" pitchFamily="18" charset="0"/>
              <a:ea typeface="SimSun" pitchFamily="2" charset="-122"/>
              <a:cs typeface="+mn-cs"/>
            </a:endParaRPr>
          </a:p>
        </p:txBody>
      </p:sp>
    </p:spTree>
    <p:extLst>
      <p:ext uri="{BB962C8B-B14F-4D97-AF65-F5344CB8AC3E}">
        <p14:creationId xmlns:p14="http://schemas.microsoft.com/office/powerpoint/2010/main" val="959561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List size of 8,630 people with 7,346 (85%) aged 15+</a:t>
            </a:r>
          </a:p>
          <a:p>
            <a:r>
              <a:rPr lang="en-GB" sz="1200" dirty="0"/>
              <a:t>926 (11%) registered people are aged 75+</a:t>
            </a:r>
          </a:p>
          <a:p>
            <a:r>
              <a:rPr lang="en-GB" sz="1200" dirty="0"/>
              <a:t>50/50 even split between males and females</a:t>
            </a:r>
          </a:p>
          <a:p>
            <a:r>
              <a:rPr lang="en-GB" sz="1200" dirty="0"/>
              <a:t>39% live in SIMD areas 1 and 2 (two most deprived quintile areas)</a:t>
            </a:r>
          </a:p>
          <a:p>
            <a:endParaRPr lang="en-GB" dirty="0"/>
          </a:p>
        </p:txBody>
      </p:sp>
      <p:sp>
        <p:nvSpPr>
          <p:cNvPr id="4" name="Slide Number Placeholder 3"/>
          <p:cNvSpPr>
            <a:spLocks noGrp="1"/>
          </p:cNvSpPr>
          <p:nvPr>
            <p:ph type="sldNum" sz="quarter" idx="5"/>
          </p:nvPr>
        </p:nvSpPr>
        <p:spPr/>
        <p:txBody>
          <a:bodyPr/>
          <a:lstStyle/>
          <a:p>
            <a:fld id="{7F4E4532-B0BF-468A-B000-DE90B3D3F513}" type="slidenum">
              <a:rPr lang="en-GB" smtClean="0"/>
              <a:t>11</a:t>
            </a:fld>
            <a:endParaRPr lang="en-GB"/>
          </a:p>
        </p:txBody>
      </p:sp>
    </p:spTree>
    <p:extLst>
      <p:ext uri="{BB962C8B-B14F-4D97-AF65-F5344CB8AC3E}">
        <p14:creationId xmlns:p14="http://schemas.microsoft.com/office/powerpoint/2010/main" val="23534943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739743" y="817614"/>
            <a:ext cx="10515600" cy="1325563"/>
          </a:xfrm>
          <a:prstGeom prst="rect">
            <a:avLst/>
          </a:prstGeom>
        </p:spPr>
        <p:txBody>
          <a:bodyPr vert="horz" lIns="91440" tIns="45720" rIns="91440" bIns="45720" rtlCol="0" anchor="ctr">
            <a:noAutofit/>
          </a:bodyPr>
          <a:lstStyle>
            <a:lvl1pPr>
              <a:defRPr sz="3600">
                <a:solidFill>
                  <a:schemeClr val="bg1"/>
                </a:solidFill>
                <a:latin typeface="Arial Black" panose="020B0A04020102020204" pitchFamily="34" charset="0"/>
              </a:defRPr>
            </a:lvl1pPr>
          </a:lstStyle>
          <a:p>
            <a:r>
              <a:rPr lang="en-US"/>
              <a:t>Title of presentation goes here</a:t>
            </a:r>
            <a:endParaRPr lang="en-GB"/>
          </a:p>
        </p:txBody>
      </p:sp>
      <p:sp>
        <p:nvSpPr>
          <p:cNvPr id="10" name="Text Placeholder 9"/>
          <p:cNvSpPr>
            <a:spLocks noGrp="1"/>
          </p:cNvSpPr>
          <p:nvPr>
            <p:ph type="body" sz="quarter" idx="10" hasCustomPrompt="1"/>
          </p:nvPr>
        </p:nvSpPr>
        <p:spPr>
          <a:xfrm>
            <a:off x="738717" y="2319338"/>
            <a:ext cx="10515600" cy="1225550"/>
          </a:xfrm>
        </p:spPr>
        <p:txBody>
          <a:bodyPr/>
          <a:lstStyle>
            <a:lvl1pPr marL="0" indent="0">
              <a:buNone/>
              <a:defRPr>
                <a:solidFill>
                  <a:schemeClr val="bg1"/>
                </a:solidFill>
              </a:defRPr>
            </a:lvl1pPr>
          </a:lstStyle>
          <a:p>
            <a:pPr lvl="0"/>
            <a:r>
              <a:rPr lang="en-US"/>
              <a:t>Author / date</a:t>
            </a:r>
          </a:p>
        </p:txBody>
      </p:sp>
    </p:spTree>
    <p:extLst>
      <p:ext uri="{BB962C8B-B14F-4D97-AF65-F5344CB8AC3E}">
        <p14:creationId xmlns:p14="http://schemas.microsoft.com/office/powerpoint/2010/main" val="180465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purple slide">
    <p:bg>
      <p:bgPr>
        <a:solidFill>
          <a:srgbClr val="7030A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16" y="4927703"/>
            <a:ext cx="10515600" cy="721993"/>
          </a:xfrm>
          <a:prstGeom prst="rect">
            <a:avLst/>
          </a:prstGeom>
        </p:spPr>
        <p:txBody>
          <a:bodyPr/>
          <a:lstStyle>
            <a:lvl1pPr>
              <a:defRPr sz="3000" b="1">
                <a:solidFill>
                  <a:schemeClr val="bg1"/>
                </a:solidFill>
                <a:latin typeface="Arial" panose="020B0604020202020204" pitchFamily="34" charset="0"/>
                <a:cs typeface="Arial" panose="020B0604020202020204" pitchFamily="34" charset="0"/>
              </a:defRPr>
            </a:lvl1pPr>
          </a:lstStyle>
          <a:p>
            <a:r>
              <a:rPr lang="en-US"/>
              <a:t>Section title</a:t>
            </a:r>
          </a:p>
        </p:txBody>
      </p:sp>
    </p:spTree>
    <p:extLst>
      <p:ext uri="{BB962C8B-B14F-4D97-AF65-F5344CB8AC3E}">
        <p14:creationId xmlns:p14="http://schemas.microsoft.com/office/powerpoint/2010/main" val="1111174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dark blue slide">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16" y="4927703"/>
            <a:ext cx="10515600" cy="721993"/>
          </a:xfrm>
          <a:prstGeom prst="rect">
            <a:avLst/>
          </a:prstGeom>
        </p:spPr>
        <p:txBody>
          <a:bodyPr/>
          <a:lstStyle>
            <a:lvl1pPr>
              <a:defRPr sz="3000" b="1">
                <a:solidFill>
                  <a:schemeClr val="bg1"/>
                </a:solidFill>
                <a:latin typeface="Arial" panose="020B0604020202020204" pitchFamily="34" charset="0"/>
                <a:cs typeface="Arial" panose="020B0604020202020204" pitchFamily="34" charset="0"/>
              </a:defRPr>
            </a:lvl1pPr>
          </a:lstStyle>
          <a:p>
            <a:r>
              <a:rPr lang="en-US"/>
              <a:t>Section title</a:t>
            </a:r>
          </a:p>
        </p:txBody>
      </p:sp>
    </p:spTree>
    <p:extLst>
      <p:ext uri="{BB962C8B-B14F-4D97-AF65-F5344CB8AC3E}">
        <p14:creationId xmlns:p14="http://schemas.microsoft.com/office/powerpoint/2010/main" val="90858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753527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900320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4464582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827683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02050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Bullet/ sub bulle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endParaRPr lang="en-GB"/>
          </a:p>
        </p:txBody>
      </p:sp>
      <p:sp>
        <p:nvSpPr>
          <p:cNvPr id="3" name="Content Placeholder 2"/>
          <p:cNvSpPr>
            <a:spLocks noGrp="1"/>
          </p:cNvSpPr>
          <p:nvPr>
            <p:ph idx="1" hasCustomPrompt="1"/>
          </p:nvPr>
        </p:nvSpPr>
        <p:spPr/>
        <p:txBody>
          <a:bodyPr/>
          <a:lstStyle>
            <a:lvl1pPr>
              <a:defRPr/>
            </a:lvl1pPr>
            <a:lvl2pPr>
              <a:defRPr/>
            </a:lvl2pPr>
          </a:lstStyle>
          <a:p>
            <a:pPr lvl="0"/>
            <a:r>
              <a:rPr lang="en-US"/>
              <a:t>Bullet</a:t>
            </a:r>
          </a:p>
          <a:p>
            <a:pPr lvl="1"/>
            <a:r>
              <a:rPr lang="en-US"/>
              <a:t>Sub bullet</a:t>
            </a:r>
          </a:p>
        </p:txBody>
      </p:sp>
    </p:spTree>
    <p:extLst>
      <p:ext uri="{BB962C8B-B14F-4D97-AF65-F5344CB8AC3E}">
        <p14:creationId xmlns:p14="http://schemas.microsoft.com/office/powerpoint/2010/main" val="3890374254"/>
      </p:ext>
    </p:extLst>
  </p:cSld>
  <p:clrMapOvr>
    <a:masterClrMapping/>
  </p:clrMapOvr>
  <mc:AlternateContent xmlns:mc="http://schemas.openxmlformats.org/markup-compatibility/2006" xmlns:p14="http://schemas.microsoft.com/office/powerpoint/2010/main">
    <mc:Choice Requires="p14">
      <p:transition spd="slow" p14:dur="2000" advClick="0" advTm="10000"/>
    </mc:Choice>
    <mc:Fallback xmlns="">
      <p:transition spd="slow" advClick="0" advTm="10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F0B5C-35F2-1319-9B5F-F024E4ACE4D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52A272E-CEDC-B00B-EB4E-E7DB814F18C4}"/>
              </a:ext>
            </a:extLst>
          </p:cNvPr>
          <p:cNvSpPr>
            <a:spLocks noGrp="1"/>
          </p:cNvSpPr>
          <p:nvPr>
            <p:ph type="dt" sz="half" idx="10"/>
          </p:nvPr>
        </p:nvSpPr>
        <p:spPr/>
        <p:txBody>
          <a:bodyPr/>
          <a:lstStyle/>
          <a:p>
            <a:fld id="{3AC614A0-253C-4905-BF2E-49A387E3130C}" type="datetimeFigureOut">
              <a:rPr lang="en-GB" smtClean="0"/>
              <a:t>16/04/2024</a:t>
            </a:fld>
            <a:endParaRPr lang="en-GB"/>
          </a:p>
        </p:txBody>
      </p:sp>
      <p:sp>
        <p:nvSpPr>
          <p:cNvPr id="4" name="Footer Placeholder 3">
            <a:extLst>
              <a:ext uri="{FF2B5EF4-FFF2-40B4-BE49-F238E27FC236}">
                <a16:creationId xmlns:a16="http://schemas.microsoft.com/office/drawing/2014/main" id="{6122AF88-30B4-90F6-A630-EBFCD4F8C5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1CAD65-8E00-29FF-6F5F-2750F7E76DEE}"/>
              </a:ext>
            </a:extLst>
          </p:cNvPr>
          <p:cNvSpPr>
            <a:spLocks noGrp="1"/>
          </p:cNvSpPr>
          <p:nvPr>
            <p:ph type="sldNum" sz="quarter" idx="12"/>
          </p:nvPr>
        </p:nvSpPr>
        <p:spPr/>
        <p:txBody>
          <a:bodyPr/>
          <a:lstStyle/>
          <a:p>
            <a:fld id="{922CA9CA-9051-486A-8A22-70FB3001CC95}" type="slidenum">
              <a:rPr lang="en-GB" smtClean="0"/>
              <a:t>‹#›</a:t>
            </a:fld>
            <a:endParaRPr lang="en-GB"/>
          </a:p>
        </p:txBody>
      </p:sp>
    </p:spTree>
    <p:extLst>
      <p:ext uri="{BB962C8B-B14F-4D97-AF65-F5344CB8AC3E}">
        <p14:creationId xmlns:p14="http://schemas.microsoft.com/office/powerpoint/2010/main" val="6079192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F1F82E-4206-0E98-6558-3CBDFB768854}"/>
              </a:ext>
            </a:extLst>
          </p:cNvPr>
          <p:cNvSpPr>
            <a:spLocks noGrp="1"/>
          </p:cNvSpPr>
          <p:nvPr>
            <p:ph type="dt" sz="half" idx="10"/>
          </p:nvPr>
        </p:nvSpPr>
        <p:spPr/>
        <p:txBody>
          <a:bodyPr/>
          <a:lstStyle/>
          <a:p>
            <a:fld id="{3AC614A0-253C-4905-BF2E-49A387E3130C}" type="datetimeFigureOut">
              <a:rPr lang="en-GB" smtClean="0"/>
              <a:t>16/04/2024</a:t>
            </a:fld>
            <a:endParaRPr lang="en-GB"/>
          </a:p>
        </p:txBody>
      </p:sp>
      <p:sp>
        <p:nvSpPr>
          <p:cNvPr id="3" name="Footer Placeholder 2">
            <a:extLst>
              <a:ext uri="{FF2B5EF4-FFF2-40B4-BE49-F238E27FC236}">
                <a16:creationId xmlns:a16="http://schemas.microsoft.com/office/drawing/2014/main" id="{99432141-084C-D75C-3CF8-0FF6E2CCD06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DF8722B-796C-A271-DFA1-CFA1993A5FF0}"/>
              </a:ext>
            </a:extLst>
          </p:cNvPr>
          <p:cNvSpPr>
            <a:spLocks noGrp="1"/>
          </p:cNvSpPr>
          <p:nvPr>
            <p:ph type="sldNum" sz="quarter" idx="12"/>
          </p:nvPr>
        </p:nvSpPr>
        <p:spPr/>
        <p:txBody>
          <a:bodyPr/>
          <a:lstStyle/>
          <a:p>
            <a:fld id="{922CA9CA-9051-486A-8A22-70FB3001CC95}" type="slidenum">
              <a:rPr lang="en-GB" smtClean="0"/>
              <a:t>‹#›</a:t>
            </a:fld>
            <a:endParaRPr lang="en-GB"/>
          </a:p>
        </p:txBody>
      </p:sp>
    </p:spTree>
    <p:extLst>
      <p:ext uri="{BB962C8B-B14F-4D97-AF65-F5344CB8AC3E}">
        <p14:creationId xmlns:p14="http://schemas.microsoft.com/office/powerpoint/2010/main" val="303406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ullet/ sub bulle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endParaRPr lang="en-GB"/>
          </a:p>
        </p:txBody>
      </p:sp>
      <p:sp>
        <p:nvSpPr>
          <p:cNvPr id="3" name="Content Placeholder 2"/>
          <p:cNvSpPr>
            <a:spLocks noGrp="1"/>
          </p:cNvSpPr>
          <p:nvPr>
            <p:ph idx="1" hasCustomPrompt="1"/>
          </p:nvPr>
        </p:nvSpPr>
        <p:spPr/>
        <p:txBody>
          <a:bodyPr/>
          <a:lstStyle>
            <a:lvl1pPr>
              <a:defRPr/>
            </a:lvl1pPr>
            <a:lvl2pPr>
              <a:defRPr/>
            </a:lvl2pPr>
          </a:lstStyle>
          <a:p>
            <a:pPr lvl="0"/>
            <a:r>
              <a:rPr lang="en-US"/>
              <a:t>Bullet</a:t>
            </a:r>
          </a:p>
          <a:p>
            <a:pPr lvl="1"/>
            <a:r>
              <a:rPr lang="en-US"/>
              <a:t>Sub bullet</a:t>
            </a:r>
          </a:p>
        </p:txBody>
      </p:sp>
    </p:spTree>
    <p:extLst>
      <p:ext uri="{BB962C8B-B14F-4D97-AF65-F5344CB8AC3E}">
        <p14:creationId xmlns:p14="http://schemas.microsoft.com/office/powerpoint/2010/main" val="1224669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793712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7981387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6389557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1452928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9692E-C2C5-7F8C-4A61-9A02183CFA2C}"/>
              </a:ext>
            </a:extLst>
          </p:cNvPr>
          <p:cNvSpPr>
            <a:spLocks noGrp="1"/>
          </p:cNvSpPr>
          <p:nvPr>
            <p:ph type="dt" sz="half" idx="10"/>
          </p:nvPr>
        </p:nvSpPr>
        <p:spPr/>
        <p:txBody>
          <a:bodyPr/>
          <a:lstStyle/>
          <a:p>
            <a:fld id="{A4CE1C0B-A157-43F4-AD65-EE5DF14848C9}" type="datetimeFigureOut">
              <a:rPr lang="en-GB" smtClean="0"/>
              <a:t>16/04/2024</a:t>
            </a:fld>
            <a:endParaRPr lang="en-GB"/>
          </a:p>
        </p:txBody>
      </p:sp>
      <p:sp>
        <p:nvSpPr>
          <p:cNvPr id="3" name="Footer Placeholder 2">
            <a:extLst>
              <a:ext uri="{FF2B5EF4-FFF2-40B4-BE49-F238E27FC236}">
                <a16:creationId xmlns:a16="http://schemas.microsoft.com/office/drawing/2014/main" id="{765EE3A2-9AD6-A576-F2B6-CD94D16E93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45EE69-770A-9156-CB8B-ADF8B0B6293A}"/>
              </a:ext>
            </a:extLst>
          </p:cNvPr>
          <p:cNvSpPr>
            <a:spLocks noGrp="1"/>
          </p:cNvSpPr>
          <p:nvPr>
            <p:ph type="sldNum" sz="quarter" idx="12"/>
          </p:nvPr>
        </p:nvSpPr>
        <p:spPr/>
        <p:txBody>
          <a:bodyPr/>
          <a:lstStyle/>
          <a:p>
            <a:fld id="{8D7746E0-6BA3-4672-B23A-44B8EC96E7CD}" type="slidenum">
              <a:rPr lang="en-GB" smtClean="0"/>
              <a:t>‹#›</a:t>
            </a:fld>
            <a:endParaRPr lang="en-GB"/>
          </a:p>
        </p:txBody>
      </p:sp>
    </p:spTree>
    <p:extLst>
      <p:ext uri="{BB962C8B-B14F-4D97-AF65-F5344CB8AC3E}">
        <p14:creationId xmlns:p14="http://schemas.microsoft.com/office/powerpoint/2010/main" val="247459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396-4810-0A19-7B98-1C36518534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8982D8-B809-C9AE-572D-A9ABEBFDF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4EB44F-D0D9-1839-6346-A515CCF895E7}"/>
              </a:ext>
            </a:extLst>
          </p:cNvPr>
          <p:cNvSpPr>
            <a:spLocks noGrp="1"/>
          </p:cNvSpPr>
          <p:nvPr>
            <p:ph type="dt" sz="half" idx="10"/>
          </p:nvPr>
        </p:nvSpPr>
        <p:spPr/>
        <p:txBody>
          <a:bodyPr/>
          <a:lstStyle/>
          <a:p>
            <a:fld id="{EAFC5F74-FB66-4769-AA20-026B449D44B0}" type="datetimeFigureOut">
              <a:rPr lang="en-GB" smtClean="0"/>
              <a:t>16/04/2024</a:t>
            </a:fld>
            <a:endParaRPr lang="en-GB"/>
          </a:p>
        </p:txBody>
      </p:sp>
      <p:sp>
        <p:nvSpPr>
          <p:cNvPr id="5" name="Footer Placeholder 4">
            <a:extLst>
              <a:ext uri="{FF2B5EF4-FFF2-40B4-BE49-F238E27FC236}">
                <a16:creationId xmlns:a16="http://schemas.microsoft.com/office/drawing/2014/main" id="{4EFBFC62-3EFE-4FBB-CFB1-00ED0F394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F6ED75-3817-1C8C-40B3-2756DDE793A0}"/>
              </a:ext>
            </a:extLst>
          </p:cNvPr>
          <p:cNvSpPr>
            <a:spLocks noGrp="1"/>
          </p:cNvSpPr>
          <p:nvPr>
            <p:ph type="sldNum" sz="quarter" idx="12"/>
          </p:nvPr>
        </p:nvSpPr>
        <p:spPr/>
        <p:txBody>
          <a:bodyPr/>
          <a:lstStyle/>
          <a:p>
            <a:fld id="{EF4AB10E-0D42-4583-968F-7DB553FA666A}" type="slidenum">
              <a:rPr lang="en-GB" smtClean="0"/>
              <a:t>‹#›</a:t>
            </a:fld>
            <a:endParaRPr lang="en-GB"/>
          </a:p>
        </p:txBody>
      </p:sp>
    </p:spTree>
    <p:extLst>
      <p:ext uri="{BB962C8B-B14F-4D97-AF65-F5344CB8AC3E}">
        <p14:creationId xmlns:p14="http://schemas.microsoft.com/office/powerpoint/2010/main" val="16795506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3071801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00AF5-0819-4D2A-AD44-8455DE90DD51}"/>
              </a:ext>
            </a:extLst>
          </p:cNvPr>
          <p:cNvSpPr>
            <a:spLocks noGrp="1"/>
          </p:cNvSpPr>
          <p:nvPr>
            <p:ph idx="1"/>
          </p:nvPr>
        </p:nvSpPr>
        <p:spPr>
          <a:xfrm>
            <a:off x="304466"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2E1BA614-81E6-4028-B587-8BFDF8C693F1}"/>
              </a:ext>
            </a:extLst>
          </p:cNvPr>
          <p:cNvSpPr>
            <a:spLocks noGrp="1"/>
          </p:cNvSpPr>
          <p:nvPr>
            <p:ph idx="10"/>
          </p:nvPr>
        </p:nvSpPr>
        <p:spPr>
          <a:xfrm>
            <a:off x="6268543"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06249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Content with Captio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07080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ain Content P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834191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column Conten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endParaRPr lang="en-GB"/>
          </a:p>
        </p:txBody>
      </p:sp>
      <p:sp>
        <p:nvSpPr>
          <p:cNvPr id="3" name="Content Placeholder 2"/>
          <p:cNvSpPr>
            <a:spLocks noGrp="1"/>
          </p:cNvSpPr>
          <p:nvPr>
            <p:ph sz="half" idx="1" hasCustomPrompt="1"/>
          </p:nvPr>
        </p:nvSpPr>
        <p:spPr>
          <a:xfrm>
            <a:off x="838200" y="1825628"/>
            <a:ext cx="5156200" cy="4009567"/>
          </a:xfrm>
        </p:spPr>
        <p:txBody>
          <a:bodyPr/>
          <a:lstStyle>
            <a:lvl1pPr>
              <a:defRPr/>
            </a:lvl1pPr>
          </a:lstStyle>
          <a:p>
            <a:pPr lvl="0"/>
            <a:r>
              <a:rPr lang="en-US"/>
              <a:t>Text</a:t>
            </a:r>
          </a:p>
          <a:p>
            <a:pPr lvl="1"/>
            <a:r>
              <a:rPr lang="en-US"/>
              <a:t>Second level</a:t>
            </a:r>
          </a:p>
        </p:txBody>
      </p:sp>
      <p:sp>
        <p:nvSpPr>
          <p:cNvPr id="4" name="Content Placeholder 3"/>
          <p:cNvSpPr>
            <a:spLocks noGrp="1"/>
          </p:cNvSpPr>
          <p:nvPr>
            <p:ph sz="half" idx="2" hasCustomPrompt="1"/>
          </p:nvPr>
        </p:nvSpPr>
        <p:spPr>
          <a:xfrm>
            <a:off x="6197600" y="1825628"/>
            <a:ext cx="5156200" cy="4009567"/>
          </a:xfrm>
        </p:spPr>
        <p:txBody>
          <a:bodyPr/>
          <a:lstStyle>
            <a:lvl1pPr>
              <a:defRPr/>
            </a:lvl1pPr>
          </a:lstStyle>
          <a:p>
            <a:pPr lvl="0"/>
            <a:r>
              <a:rPr lang="en-US"/>
              <a:t>Text</a:t>
            </a:r>
          </a:p>
          <a:p>
            <a:pPr lvl="1"/>
            <a:r>
              <a:rPr lang="en-US"/>
              <a:t>Second level</a:t>
            </a:r>
          </a:p>
        </p:txBody>
      </p:sp>
    </p:spTree>
    <p:extLst>
      <p:ext uri="{BB962C8B-B14F-4D97-AF65-F5344CB8AC3E}">
        <p14:creationId xmlns:p14="http://schemas.microsoft.com/office/powerpoint/2010/main" val="36366573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8" y="1127789"/>
            <a:ext cx="5622164"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7812254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our Bloc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Content Placeholder 2">
            <a:extLst>
              <a:ext uri="{FF2B5EF4-FFF2-40B4-BE49-F238E27FC236}">
                <a16:creationId xmlns:a16="http://schemas.microsoft.com/office/drawing/2014/main" id="{D802FCF8-0BD9-4AF0-81BD-3FE38C4ADE81}"/>
              </a:ext>
            </a:extLst>
          </p:cNvPr>
          <p:cNvSpPr>
            <a:spLocks noGrp="1"/>
          </p:cNvSpPr>
          <p:nvPr>
            <p:ph idx="14" hasCustomPrompt="1"/>
          </p:nvPr>
        </p:nvSpPr>
        <p:spPr>
          <a:xfrm>
            <a:off x="301558"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5" name="Content Placeholder 2">
            <a:extLst>
              <a:ext uri="{FF2B5EF4-FFF2-40B4-BE49-F238E27FC236}">
                <a16:creationId xmlns:a16="http://schemas.microsoft.com/office/drawing/2014/main" id="{E5B99EBC-E9E9-452F-BF0D-405CC55FCE5A}"/>
              </a:ext>
            </a:extLst>
          </p:cNvPr>
          <p:cNvSpPr>
            <a:spLocks noGrp="1"/>
          </p:cNvSpPr>
          <p:nvPr>
            <p:ph idx="15" hasCustomPrompt="1"/>
          </p:nvPr>
        </p:nvSpPr>
        <p:spPr>
          <a:xfrm>
            <a:off x="6303986" y="1112945"/>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16" name="Content Placeholder 2">
            <a:extLst>
              <a:ext uri="{FF2B5EF4-FFF2-40B4-BE49-F238E27FC236}">
                <a16:creationId xmlns:a16="http://schemas.microsoft.com/office/drawing/2014/main" id="{440D7C58-304F-42E9-81A6-660DF2BF5626}"/>
              </a:ext>
            </a:extLst>
          </p:cNvPr>
          <p:cNvSpPr>
            <a:spLocks noGrp="1"/>
          </p:cNvSpPr>
          <p:nvPr>
            <p:ph idx="16" hasCustomPrompt="1"/>
          </p:nvPr>
        </p:nvSpPr>
        <p:spPr>
          <a:xfrm>
            <a:off x="6303986" y="3773891"/>
            <a:ext cx="5622164" cy="2412000"/>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405686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ppendix">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1203547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09692E-C2C5-7F8C-4A61-9A02183CFA2C}"/>
              </a:ext>
            </a:extLst>
          </p:cNvPr>
          <p:cNvSpPr>
            <a:spLocks noGrp="1"/>
          </p:cNvSpPr>
          <p:nvPr>
            <p:ph type="dt" sz="half" idx="10"/>
          </p:nvPr>
        </p:nvSpPr>
        <p:spPr/>
        <p:txBody>
          <a:bodyPr/>
          <a:lstStyle/>
          <a:p>
            <a:fld id="{A4CE1C0B-A157-43F4-AD65-EE5DF14848C9}" type="datetimeFigureOut">
              <a:rPr lang="en-GB" smtClean="0"/>
              <a:t>16/04/2024</a:t>
            </a:fld>
            <a:endParaRPr lang="en-GB"/>
          </a:p>
        </p:txBody>
      </p:sp>
      <p:sp>
        <p:nvSpPr>
          <p:cNvPr id="3" name="Footer Placeholder 2">
            <a:extLst>
              <a:ext uri="{FF2B5EF4-FFF2-40B4-BE49-F238E27FC236}">
                <a16:creationId xmlns:a16="http://schemas.microsoft.com/office/drawing/2014/main" id="{765EE3A2-9AD6-A576-F2B6-CD94D16E93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145EE69-770A-9156-CB8B-ADF8B0B6293A}"/>
              </a:ext>
            </a:extLst>
          </p:cNvPr>
          <p:cNvSpPr>
            <a:spLocks noGrp="1"/>
          </p:cNvSpPr>
          <p:nvPr>
            <p:ph type="sldNum" sz="quarter" idx="12"/>
          </p:nvPr>
        </p:nvSpPr>
        <p:spPr/>
        <p:txBody>
          <a:bodyPr/>
          <a:lstStyle/>
          <a:p>
            <a:fld id="{8D7746E0-6BA3-4672-B23A-44B8EC96E7CD}" type="slidenum">
              <a:rPr lang="en-GB" smtClean="0"/>
              <a:t>‹#›</a:t>
            </a:fld>
            <a:endParaRPr lang="en-GB"/>
          </a:p>
        </p:txBody>
      </p:sp>
    </p:spTree>
    <p:extLst>
      <p:ext uri="{BB962C8B-B14F-4D97-AF65-F5344CB8AC3E}">
        <p14:creationId xmlns:p14="http://schemas.microsoft.com/office/powerpoint/2010/main" val="3953300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5B396-4810-0A19-7B98-1C36518534D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8982D8-B809-C9AE-572D-A9ABEBFDFB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4EB44F-D0D9-1839-6346-A515CCF895E7}"/>
              </a:ext>
            </a:extLst>
          </p:cNvPr>
          <p:cNvSpPr>
            <a:spLocks noGrp="1"/>
          </p:cNvSpPr>
          <p:nvPr>
            <p:ph type="dt" sz="half" idx="10"/>
          </p:nvPr>
        </p:nvSpPr>
        <p:spPr/>
        <p:txBody>
          <a:bodyPr/>
          <a:lstStyle/>
          <a:p>
            <a:fld id="{EAFC5F74-FB66-4769-AA20-026B449D44B0}" type="datetimeFigureOut">
              <a:rPr lang="en-GB" smtClean="0"/>
              <a:t>16/04/2024</a:t>
            </a:fld>
            <a:endParaRPr lang="en-GB"/>
          </a:p>
        </p:txBody>
      </p:sp>
      <p:sp>
        <p:nvSpPr>
          <p:cNvPr id="5" name="Footer Placeholder 4">
            <a:extLst>
              <a:ext uri="{FF2B5EF4-FFF2-40B4-BE49-F238E27FC236}">
                <a16:creationId xmlns:a16="http://schemas.microsoft.com/office/drawing/2014/main" id="{4EFBFC62-3EFE-4FBB-CFB1-00ED0F39414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F6ED75-3817-1C8C-40B3-2756DDE793A0}"/>
              </a:ext>
            </a:extLst>
          </p:cNvPr>
          <p:cNvSpPr>
            <a:spLocks noGrp="1"/>
          </p:cNvSpPr>
          <p:nvPr>
            <p:ph type="sldNum" sz="quarter" idx="12"/>
          </p:nvPr>
        </p:nvSpPr>
        <p:spPr/>
        <p:txBody>
          <a:bodyPr/>
          <a:lstStyle/>
          <a:p>
            <a:fld id="{EF4AB10E-0D42-4583-968F-7DB553FA666A}" type="slidenum">
              <a:rPr lang="en-GB" smtClean="0"/>
              <a:t>‹#›</a:t>
            </a:fld>
            <a:endParaRPr lang="en-GB"/>
          </a:p>
        </p:txBody>
      </p:sp>
    </p:spTree>
    <p:extLst>
      <p:ext uri="{BB962C8B-B14F-4D97-AF65-F5344CB8AC3E}">
        <p14:creationId xmlns:p14="http://schemas.microsoft.com/office/powerpoint/2010/main" val="25300051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5262085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endParaRPr lang="en-GB"/>
          </a:p>
        </p:txBody>
      </p:sp>
    </p:spTree>
    <p:extLst>
      <p:ext uri="{BB962C8B-B14F-4D97-AF65-F5344CB8AC3E}">
        <p14:creationId xmlns:p14="http://schemas.microsoft.com/office/powerpoint/2010/main" val="572274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600AF5-0819-4D2A-AD44-8455DE90DD51}"/>
              </a:ext>
            </a:extLst>
          </p:cNvPr>
          <p:cNvSpPr>
            <a:spLocks noGrp="1"/>
          </p:cNvSpPr>
          <p:nvPr>
            <p:ph idx="1"/>
          </p:nvPr>
        </p:nvSpPr>
        <p:spPr>
          <a:xfrm>
            <a:off x="304466"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74787A69-0AAA-4EC9-9573-CA805162F88B}"/>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a:p>
        </p:txBody>
      </p:sp>
      <p:grpSp>
        <p:nvGrpSpPr>
          <p:cNvPr id="8" name="Group 7">
            <a:extLst>
              <a:ext uri="{FF2B5EF4-FFF2-40B4-BE49-F238E27FC236}">
                <a16:creationId xmlns:a16="http://schemas.microsoft.com/office/drawing/2014/main" id="{7C28AC29-333A-42BD-9072-38E3820A3852}"/>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394A7ADD-BF9B-4F98-AAAF-0E0C9C7CEFE4}"/>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24A53D3B-7E97-409C-9B33-A02A576F376E}"/>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D26934FA-41C2-4611-AD03-94846F2A8916}"/>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Rounded Corners 6">
                <a:extLst>
                  <a:ext uri="{FF2B5EF4-FFF2-40B4-BE49-F238E27FC236}">
                    <a16:creationId xmlns:a16="http://schemas.microsoft.com/office/drawing/2014/main" id="{8F82C489-E338-4A4E-BB0B-11E3A3CE8AF5}"/>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0" name="Rectangle: Rounded Corners 9">
              <a:extLst>
                <a:ext uri="{FF2B5EF4-FFF2-40B4-BE49-F238E27FC236}">
                  <a16:creationId xmlns:a16="http://schemas.microsoft.com/office/drawing/2014/main" id="{24B4F1D9-C113-475B-A309-D559ED429A5D}"/>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a:extLst>
              <a:ext uri="{FF2B5EF4-FFF2-40B4-BE49-F238E27FC236}">
                <a16:creationId xmlns:a16="http://schemas.microsoft.com/office/drawing/2014/main" id="{F639B301-2809-439A-8344-10F2457833DB}"/>
              </a:ext>
            </a:extLst>
          </p:cNvPr>
          <p:cNvSpPr>
            <a:spLocks noGrp="1"/>
          </p:cNvSpPr>
          <p:nvPr>
            <p:ph type="title"/>
          </p:nvPr>
        </p:nvSpPr>
        <p:spPr>
          <a:xfrm>
            <a:off x="304465" y="136526"/>
            <a:ext cx="11621685" cy="597462"/>
          </a:xfrm>
        </p:spPr>
        <p:txBody>
          <a:bodyPr/>
          <a:lstStyle>
            <a:lvl1pPr>
              <a:defRPr b="1" spc="-150" baseline="0">
                <a:solidFill>
                  <a:schemeClr val="bg1"/>
                </a:solidFill>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2E1BA614-81E6-4028-B587-8BFDF8C693F1}"/>
              </a:ext>
            </a:extLst>
          </p:cNvPr>
          <p:cNvSpPr>
            <a:spLocks noGrp="1"/>
          </p:cNvSpPr>
          <p:nvPr>
            <p:ph idx="10"/>
          </p:nvPr>
        </p:nvSpPr>
        <p:spPr>
          <a:xfrm>
            <a:off x="6268543" y="1022411"/>
            <a:ext cx="5662226" cy="51545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514605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1B345-57B2-1168-5780-11E565695F0C}"/>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AA9398C-1880-5BE5-0621-743C8703A5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E368EB6C-1BD0-225F-01C6-B10E5CFA8C25}"/>
              </a:ext>
            </a:extLst>
          </p:cNvPr>
          <p:cNvSpPr>
            <a:spLocks noGrp="1"/>
          </p:cNvSpPr>
          <p:nvPr>
            <p:ph type="dt" sz="half" idx="10"/>
          </p:nvPr>
        </p:nvSpPr>
        <p:spPr/>
        <p:txBody>
          <a:bodyPr/>
          <a:lstStyle/>
          <a:p>
            <a:fld id="{E7EB66A1-D19B-4BA6-B1CC-B41FA480C7E3}" type="datetimeFigureOut">
              <a:rPr lang="en-GB" smtClean="0"/>
              <a:t>16/04/2024</a:t>
            </a:fld>
            <a:endParaRPr lang="en-GB"/>
          </a:p>
        </p:txBody>
      </p:sp>
      <p:sp>
        <p:nvSpPr>
          <p:cNvPr id="5" name="Footer Placeholder 4">
            <a:extLst>
              <a:ext uri="{FF2B5EF4-FFF2-40B4-BE49-F238E27FC236}">
                <a16:creationId xmlns:a16="http://schemas.microsoft.com/office/drawing/2014/main" id="{558E32E9-9521-A165-1DC5-206BBEEFF9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B5490E3-9501-4825-7298-62F3AF27AA15}"/>
              </a:ext>
            </a:extLst>
          </p:cNvPr>
          <p:cNvSpPr>
            <a:spLocks noGrp="1"/>
          </p:cNvSpPr>
          <p:nvPr>
            <p:ph type="sldNum" sz="quarter" idx="12"/>
          </p:nvPr>
        </p:nvSpPr>
        <p:spPr/>
        <p:txBody>
          <a:bodyPr/>
          <a:lstStyle/>
          <a:p>
            <a:fld id="{CCBF9984-7BE3-4F0E-8D0F-4ECC25FC40CA}" type="slidenum">
              <a:rPr lang="en-GB" smtClean="0"/>
              <a:t>‹#›</a:t>
            </a:fld>
            <a:endParaRPr lang="en-GB"/>
          </a:p>
        </p:txBody>
      </p:sp>
    </p:spTree>
    <p:extLst>
      <p:ext uri="{BB962C8B-B14F-4D97-AF65-F5344CB8AC3E}">
        <p14:creationId xmlns:p14="http://schemas.microsoft.com/office/powerpoint/2010/main" val="36656232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7"/>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6"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0" y="1127786"/>
            <a:ext cx="3600000" cy="5044609"/>
          </a:xfrm>
          <a:prstGeom prst="rect">
            <a:avLst/>
          </a:prstGeom>
          <a:solidFill>
            <a:srgbClr val="F2F2F2"/>
          </a:solidFill>
        </p:spPr>
        <p:txBody>
          <a:bodyPr tIns="0"/>
          <a:lstStyle>
            <a:lvl1pPr>
              <a:defRPr/>
            </a:lvl1pPr>
            <a:lvl2pPr>
              <a:defRPr sz="2000"/>
            </a:lvl2pPr>
            <a:lvl3pPr>
              <a:defRPr sz="1800"/>
            </a:lvl3pPr>
            <a:lvl4pPr>
              <a:defRPr sz="16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3787836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a:t>Title</a:t>
            </a:r>
            <a:endParaRPr lang="en-GB"/>
          </a:p>
        </p:txBody>
      </p:sp>
    </p:spTree>
    <p:extLst>
      <p:ext uri="{BB962C8B-B14F-4D97-AF65-F5344CB8AC3E}">
        <p14:creationId xmlns:p14="http://schemas.microsoft.com/office/powerpoint/2010/main" val="11623915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8256"/>
            <a:ext cx="10515600" cy="662782"/>
          </a:xfrm>
        </p:spPr>
        <p:txBody>
          <a:bodyPr>
            <a:normAutofit/>
          </a:bodyPr>
          <a:lstStyle>
            <a:lvl1pPr>
              <a:defRPr sz="2600"/>
            </a:lvl1pPr>
          </a:lstStyle>
          <a:p>
            <a:r>
              <a:rPr lang="en-US"/>
              <a:t>Click to edit Master title style</a:t>
            </a:r>
            <a:endParaRPr lang="en-GB"/>
          </a:p>
        </p:txBody>
      </p:sp>
      <p:sp>
        <p:nvSpPr>
          <p:cNvPr id="3" name="Content Placeholder 2"/>
          <p:cNvSpPr>
            <a:spLocks noGrp="1"/>
          </p:cNvSpPr>
          <p:nvPr>
            <p:ph sz="half" idx="1"/>
          </p:nvPr>
        </p:nvSpPr>
        <p:spPr>
          <a:xfrm>
            <a:off x="838200" y="1242204"/>
            <a:ext cx="5181600" cy="4934759"/>
          </a:xfrm>
        </p:spPr>
        <p:txBody>
          <a:bodyPr/>
          <a:lstStyle>
            <a:lvl1pPr>
              <a:defRPr sz="260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242204"/>
            <a:ext cx="5181600" cy="4934759"/>
          </a:xfrm>
        </p:spPr>
        <p:txBody>
          <a:bodyPr/>
          <a:lstStyle>
            <a:lvl1pPr marL="0" marR="0" indent="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None/>
              <a:tabLst/>
              <a:defRPr/>
            </a:lvl1pPr>
          </a:lstStyle>
          <a:p>
            <a:pPr marL="228600" marR="0" lvl="0"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US"/>
              <a:t>Edit Master text styles</a:t>
            </a:r>
          </a:p>
          <a:p>
            <a:pPr marL="228600" marR="0" lvl="1"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US"/>
              <a:t>Second level</a:t>
            </a:r>
          </a:p>
          <a:p>
            <a:pPr marL="228600" marR="0" lvl="2"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US"/>
              <a:t>Third level</a:t>
            </a:r>
          </a:p>
          <a:p>
            <a:pPr marL="228600" marR="0" lvl="3"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US"/>
              <a:t>Fourth level</a:t>
            </a:r>
          </a:p>
          <a:p>
            <a:pPr marL="228600" marR="0" lvl="4" indent="-228600" algn="l" defTabSz="914400" rtl="0" eaLnBrk="1" fontAlgn="auto" latinLnBrk="0" hangingPunct="1">
              <a:lnSpc>
                <a:spcPct val="90000"/>
              </a:lnSpc>
              <a:spcBef>
                <a:spcPts val="1000"/>
              </a:spcBef>
              <a:spcAft>
                <a:spcPts val="0"/>
              </a:spcAft>
              <a:buClr>
                <a:srgbClr val="0065BD"/>
              </a:buClr>
              <a:buSzTx/>
              <a:buFont typeface="Arial" panose="020B0604020202020204" pitchFamily="34" charset="0"/>
              <a:buChar char="•"/>
              <a:tabLst/>
              <a:defRPr/>
            </a:pPr>
            <a:r>
              <a:rPr lang="en-US"/>
              <a:t>Fifth level</a:t>
            </a:r>
            <a:endParaRPr lang="en-GB"/>
          </a:p>
        </p:txBody>
      </p:sp>
      <p:sp>
        <p:nvSpPr>
          <p:cNvPr id="5" name="Date Placeholder 4"/>
          <p:cNvSpPr>
            <a:spLocks noGrp="1"/>
          </p:cNvSpPr>
          <p:nvPr>
            <p:ph type="dt" sz="half" idx="10"/>
          </p:nvPr>
        </p:nvSpPr>
        <p:spPr/>
        <p:txBody>
          <a:bodyPr/>
          <a:lstStyle/>
          <a:p>
            <a:fld id="{6848B551-D49B-45CB-881A-AE1AF4E459DA}" type="datetimeFigureOut">
              <a:rPr lang="en-GB" smtClean="0"/>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FFD8697-04B5-4711-8699-75D8BEC56697}" type="slidenum">
              <a:rPr lang="en-GB" smtClean="0"/>
              <a:t>‹#›</a:t>
            </a:fld>
            <a:endParaRPr lang="en-GB"/>
          </a:p>
        </p:txBody>
      </p:sp>
      <p:sp>
        <p:nvSpPr>
          <p:cNvPr id="8" name="TextBox 7">
            <a:extLst>
              <a:ext uri="{FF2B5EF4-FFF2-40B4-BE49-F238E27FC236}">
                <a16:creationId xmlns:a16="http://schemas.microsoft.com/office/drawing/2014/main" id="{22B4A3D3-9914-DFF8-070E-7DCFA80F6CF4}"/>
              </a:ext>
            </a:extLst>
          </p:cNvPr>
          <p:cNvSpPr txBox="1"/>
          <p:nvPr userDrawn="1"/>
        </p:nvSpPr>
        <p:spPr>
          <a:xfrm>
            <a:off x="209096" y="6341234"/>
            <a:ext cx="6474446" cy="338554"/>
          </a:xfrm>
          <a:prstGeom prst="rect">
            <a:avLst/>
          </a:prstGeom>
          <a:noFill/>
        </p:spPr>
        <p:txBody>
          <a:bodyPr wrap="square" rtlCol="0">
            <a:spAutoFit/>
          </a:bodyPr>
          <a:lstStyle/>
          <a:p>
            <a:r>
              <a:rPr lang="en-GB" sz="1600">
                <a:solidFill>
                  <a:srgbClr val="333E48"/>
                </a:solidFill>
                <a:latin typeface="Arial" panose="020B0604020202020204" pitchFamily="34" charset="0"/>
                <a:cs typeface="Arial" panose="020B0604020202020204" pitchFamily="34" charset="0"/>
              </a:rPr>
              <a:t>Health and Social</a:t>
            </a:r>
            <a:r>
              <a:rPr lang="en-GB" sz="1600" baseline="0">
                <a:solidFill>
                  <a:srgbClr val="333E48"/>
                </a:solidFill>
                <a:latin typeface="Arial" panose="020B0604020202020204" pitchFamily="34" charset="0"/>
                <a:cs typeface="Arial" panose="020B0604020202020204" pitchFamily="34" charset="0"/>
              </a:rPr>
              <a:t> Care Analysis : Care and Wellbeing</a:t>
            </a:r>
            <a:endParaRPr lang="en-GB" sz="1600">
              <a:solidFill>
                <a:srgbClr val="333E48"/>
              </a:solidFill>
              <a:latin typeface="Arial" panose="020B0604020202020204" pitchFamily="34" charset="0"/>
              <a:cs typeface="Arial" panose="020B0604020202020204" pitchFamily="34" charset="0"/>
            </a:endParaRPr>
          </a:p>
        </p:txBody>
      </p:sp>
      <p:pic>
        <p:nvPicPr>
          <p:cNvPr id="9" name="Picture 2">
            <a:extLst>
              <a:ext uri="{FF2B5EF4-FFF2-40B4-BE49-F238E27FC236}">
                <a16:creationId xmlns:a16="http://schemas.microsoft.com/office/drawing/2014/main" id="{5532E1D1-FB82-CB8C-99F3-694830D6550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264316" y="6262117"/>
            <a:ext cx="2720040" cy="49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6156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9_Page_standar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3016F4A5-B61B-AE42-A65B-4260FDD51219}"/>
              </a:ext>
            </a:extLst>
          </p:cNvPr>
          <p:cNvSpPr/>
          <p:nvPr userDrawn="1"/>
        </p:nvSpPr>
        <p:spPr>
          <a:xfrm>
            <a:off x="1" y="-37593"/>
            <a:ext cx="12192000" cy="65779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836"/>
          </a:p>
        </p:txBody>
      </p:sp>
      <p:sp>
        <p:nvSpPr>
          <p:cNvPr id="44" name="Text Placeholder 32">
            <a:extLst>
              <a:ext uri="{FF2B5EF4-FFF2-40B4-BE49-F238E27FC236}">
                <a16:creationId xmlns:a16="http://schemas.microsoft.com/office/drawing/2014/main" id="{6F992B58-44F3-0A44-A08C-DED6822FFBCC}"/>
              </a:ext>
            </a:extLst>
          </p:cNvPr>
          <p:cNvSpPr>
            <a:spLocks noGrp="1"/>
          </p:cNvSpPr>
          <p:nvPr>
            <p:ph type="body" sz="quarter" idx="11"/>
          </p:nvPr>
        </p:nvSpPr>
        <p:spPr>
          <a:xfrm>
            <a:off x="234305" y="928278"/>
            <a:ext cx="11723390" cy="5387681"/>
          </a:xfrm>
        </p:spPr>
        <p:txBody>
          <a:bodyPr>
            <a:noAutofit/>
          </a:bodyPr>
          <a:lstStyle>
            <a:lvl1pPr marL="0" indent="0">
              <a:buNone/>
              <a:defRPr lang="en-US" sz="1825" b="0" kern="1200" dirty="0">
                <a:solidFill>
                  <a:sysClr val="windowText" lastClr="000000"/>
                </a:solidFill>
                <a:latin typeface="Arial" panose="020B0604020202020204" pitchFamily="34" charset="0"/>
                <a:ea typeface="+mn-ea"/>
                <a:cs typeface="Arial" panose="020B0604020202020204" pitchFamily="34" charset="0"/>
              </a:defRPr>
            </a:lvl1pPr>
            <a:lvl2pPr>
              <a:defRPr sz="762" b="1">
                <a:solidFill>
                  <a:schemeClr val="bg1"/>
                </a:solidFill>
              </a:defRPr>
            </a:lvl2pPr>
            <a:lvl3pPr>
              <a:defRPr sz="762" b="1">
                <a:solidFill>
                  <a:schemeClr val="bg1"/>
                </a:solidFill>
              </a:defRPr>
            </a:lvl3pPr>
            <a:lvl4pPr>
              <a:defRPr sz="762" b="1">
                <a:solidFill>
                  <a:schemeClr val="bg1"/>
                </a:solidFill>
              </a:defRPr>
            </a:lvl4pPr>
            <a:lvl5pPr>
              <a:defRPr sz="762" b="1">
                <a:solidFill>
                  <a:schemeClr val="bg1"/>
                </a:solidFill>
              </a:defRPr>
            </a:lvl5pPr>
          </a:lstStyle>
          <a:p>
            <a:pPr lvl="0"/>
            <a:r>
              <a:rPr lang="en-US" dirty="0"/>
              <a:t>Edit Master text styles</a:t>
            </a:r>
          </a:p>
        </p:txBody>
      </p:sp>
      <p:sp>
        <p:nvSpPr>
          <p:cNvPr id="11" name="Text Placeholder 32">
            <a:extLst>
              <a:ext uri="{FF2B5EF4-FFF2-40B4-BE49-F238E27FC236}">
                <a16:creationId xmlns:a16="http://schemas.microsoft.com/office/drawing/2014/main" id="{6F992B58-44F3-0A44-A08C-DED6822FFBCC}"/>
              </a:ext>
            </a:extLst>
          </p:cNvPr>
          <p:cNvSpPr>
            <a:spLocks noGrp="1"/>
          </p:cNvSpPr>
          <p:nvPr>
            <p:ph type="body" sz="quarter" idx="12"/>
          </p:nvPr>
        </p:nvSpPr>
        <p:spPr>
          <a:xfrm>
            <a:off x="114899" y="116901"/>
            <a:ext cx="7231854" cy="348805"/>
          </a:xfrm>
        </p:spPr>
        <p:txBody>
          <a:bodyPr/>
          <a:lstStyle>
            <a:lvl1pPr marL="0" indent="0">
              <a:buNone/>
              <a:defRPr sz="2433" b="1">
                <a:solidFill>
                  <a:schemeClr val="bg1"/>
                </a:solidFill>
              </a:defRPr>
            </a:lvl1pPr>
            <a:lvl2pPr>
              <a:defRPr sz="762" b="1">
                <a:solidFill>
                  <a:schemeClr val="bg1"/>
                </a:solidFill>
              </a:defRPr>
            </a:lvl2pPr>
            <a:lvl3pPr>
              <a:defRPr sz="762" b="1">
                <a:solidFill>
                  <a:schemeClr val="bg1"/>
                </a:solidFill>
              </a:defRPr>
            </a:lvl3pPr>
            <a:lvl4pPr>
              <a:defRPr sz="762" b="1">
                <a:solidFill>
                  <a:schemeClr val="bg1"/>
                </a:solidFill>
              </a:defRPr>
            </a:lvl4pPr>
            <a:lvl5pPr>
              <a:defRPr sz="762" b="1">
                <a:solidFill>
                  <a:schemeClr val="bg1"/>
                </a:solidFill>
              </a:defRPr>
            </a:lvl5pPr>
          </a:lstStyle>
          <a:p>
            <a:pPr lvl="0"/>
            <a:r>
              <a:rPr lang="en-US" dirty="0"/>
              <a:t>Edit Master text styles</a:t>
            </a:r>
          </a:p>
        </p:txBody>
      </p:sp>
    </p:spTree>
    <p:extLst>
      <p:ext uri="{BB962C8B-B14F-4D97-AF65-F5344CB8AC3E}">
        <p14:creationId xmlns:p14="http://schemas.microsoft.com/office/powerpoint/2010/main" val="21267317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Bullet/ sub bullet slid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287047" y="6516746"/>
            <a:ext cx="11628000" cy="43200"/>
          </a:xfrm>
          <a:prstGeom prst="roundRect">
            <a:avLst>
              <a:gd name="adj" fmla="val 50000"/>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3" y="9729"/>
            <a:ext cx="11640847" cy="828000"/>
          </a:xfrm>
          <a:prstGeom prst="rect">
            <a:avLst/>
          </a:prstGeom>
        </p:spPr>
        <p:txBody>
          <a:bodyPr anchor="ctr"/>
          <a:lstStyle>
            <a:lvl1pPr>
              <a:defRPr sz="2800" b="1">
                <a:solidFill>
                  <a:schemeClr val="bg1"/>
                </a:solidFill>
              </a:defRPr>
            </a:lvl1pPr>
          </a:lstStyle>
          <a:p>
            <a:r>
              <a:rPr lang="en-US" dirty="0"/>
              <a:t>CLICK TO EDIT MASTER TITLE STYLE</a:t>
            </a:r>
            <a:endParaRPr lang="en-GB" dirty="0"/>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8" y="1132354"/>
            <a:ext cx="11605138" cy="5044609"/>
          </a:xfrm>
          <a:prstGeom prst="rect">
            <a:avLst/>
          </a:prstGeom>
        </p:spPr>
        <p:txBody>
          <a:bodyPr tIns="0"/>
          <a:lstStyle>
            <a:lvl1pPr>
              <a:defRPr/>
            </a:lvl1pPr>
            <a:lvl2pPr>
              <a:defRPr sz="2000"/>
            </a:lvl2pPr>
            <a:lvl3pPr>
              <a:defRPr sz="1800"/>
            </a:lvl3pPr>
            <a:lvl4pPr>
              <a:defRPr sz="1600"/>
            </a:lvl4pPr>
          </a:lstStyle>
          <a:p>
            <a:pPr lvl="0"/>
            <a:r>
              <a:rPr lang="en-US" dirty="0"/>
              <a:t>Bullet</a:t>
            </a:r>
          </a:p>
          <a:p>
            <a:pPr lvl="1"/>
            <a:r>
              <a:rPr lang="en-US" dirty="0"/>
              <a:t>Sub bullet</a:t>
            </a:r>
          </a:p>
          <a:p>
            <a:pPr lvl="2"/>
            <a:r>
              <a:rPr lang="en-US" dirty="0"/>
              <a:t>Sub </a:t>
            </a:r>
            <a:r>
              <a:rPr lang="en-US" dirty="0" err="1"/>
              <a:t>sub</a:t>
            </a:r>
            <a:endParaRPr lang="en-US" dirty="0"/>
          </a:p>
          <a:p>
            <a:pPr lvl="3"/>
            <a:r>
              <a:rPr lang="en-US" dirty="0"/>
              <a:t>Sub </a:t>
            </a:r>
            <a:r>
              <a:rPr lang="en-US" dirty="0" err="1"/>
              <a:t>Sub</a:t>
            </a:r>
            <a:r>
              <a:rPr lang="en-US" dirty="0"/>
              <a:t> </a:t>
            </a:r>
            <a:r>
              <a:rPr lang="en-US" dirty="0" err="1"/>
              <a:t>Sub</a:t>
            </a:r>
            <a:endParaRPr lang="en-US" dirty="0"/>
          </a:p>
        </p:txBody>
      </p:sp>
      <p:sp>
        <p:nvSpPr>
          <p:cNvPr id="24" name="Footer Placeholder 2">
            <a:extLst>
              <a:ext uri="{FF2B5EF4-FFF2-40B4-BE49-F238E27FC236}">
                <a16:creationId xmlns:a16="http://schemas.microsoft.com/office/drawing/2014/main" id="{F0C7F2D7-798A-4B35-8560-32D4492ECDA1}"/>
              </a:ext>
            </a:extLst>
          </p:cNvPr>
          <p:cNvSpPr>
            <a:spLocks noGrp="1"/>
          </p:cNvSpPr>
          <p:nvPr>
            <p:ph type="ftr" sz="quarter" idx="11"/>
          </p:nvPr>
        </p:nvSpPr>
        <p:spPr>
          <a:xfrm>
            <a:off x="301558" y="6609805"/>
            <a:ext cx="9095361" cy="248194"/>
          </a:xfrm>
          <a:ln>
            <a:noFill/>
          </a:ln>
        </p:spPr>
        <p:txBody>
          <a:bodyPr/>
          <a:lstStyle>
            <a:lvl1pPr>
              <a:defRPr>
                <a:solidFill>
                  <a:srgbClr val="423584"/>
                </a:solidFill>
              </a:defRPr>
            </a:lvl1pPr>
          </a:lstStyle>
          <a:p>
            <a:r>
              <a:rPr lang="en-GB" dirty="0"/>
              <a:t>PUBLIC HEALTH SCOTLAND  |  STRATEGY AND TRANSFORMATION</a:t>
            </a:r>
          </a:p>
        </p:txBody>
      </p:sp>
      <p:sp>
        <p:nvSpPr>
          <p:cNvPr id="25" name="Slide Number Placeholder 3">
            <a:extLst>
              <a:ext uri="{FF2B5EF4-FFF2-40B4-BE49-F238E27FC236}">
                <a16:creationId xmlns:a16="http://schemas.microsoft.com/office/drawing/2014/main" id="{FF41ED69-1134-40D8-83AD-3234CBB429C9}"/>
              </a:ext>
            </a:extLst>
          </p:cNvPr>
          <p:cNvSpPr>
            <a:spLocks noGrp="1"/>
          </p:cNvSpPr>
          <p:nvPr>
            <p:ph type="sldNum" sz="quarter" idx="12"/>
          </p:nvPr>
        </p:nvSpPr>
        <p:spPr>
          <a:xfrm>
            <a:off x="9513651" y="6609806"/>
            <a:ext cx="2393045" cy="248194"/>
          </a:xfrm>
        </p:spPr>
        <p:txBody>
          <a:bodyPr/>
          <a:lstStyle>
            <a:lvl1pPr>
              <a:defRPr>
                <a:solidFill>
                  <a:srgbClr val="423584"/>
                </a:solidFill>
              </a:defRPr>
            </a:lvl1pPr>
          </a:lstStyle>
          <a:p>
            <a:fld id="{C9337EA6-1114-4D56-86E4-50B8FC31099F}" type="slidenum">
              <a:rPr lang="en-GB" smtClean="0"/>
              <a:pPr/>
              <a:t>‹#›</a:t>
            </a:fld>
            <a:endParaRPr lang="en-GB" dirty="0"/>
          </a:p>
        </p:txBody>
      </p:sp>
      <p:sp>
        <p:nvSpPr>
          <p:cNvPr id="4" name="Rectangle: Rounded Corners 3">
            <a:extLst>
              <a:ext uri="{FF2B5EF4-FFF2-40B4-BE49-F238E27FC236}">
                <a16:creationId xmlns:a16="http://schemas.microsoft.com/office/drawing/2014/main" id="{816417A9-DBAD-F383-85D8-19030517FDF2}"/>
              </a:ext>
            </a:extLst>
          </p:cNvPr>
          <p:cNvSpPr/>
          <p:nvPr userDrawn="1"/>
        </p:nvSpPr>
        <p:spPr>
          <a:xfrm>
            <a:off x="11065568" y="6516746"/>
            <a:ext cx="504000" cy="4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close-up of a logo&#10;&#10;Description automatically generated with low confidence">
            <a:extLst>
              <a:ext uri="{FF2B5EF4-FFF2-40B4-BE49-F238E27FC236}">
                <a16:creationId xmlns:a16="http://schemas.microsoft.com/office/drawing/2014/main" id="{61D2ABA3-3662-0A2A-43A5-CED46979F0F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21296" b="61111" l="74375" r="96042">
                        <a14:foregroundMark x1="75313" y1="42593" x2="75313" y2="42593"/>
                        <a14:foregroundMark x1="74375" y1="43148" x2="74375" y2="43148"/>
                        <a14:foregroundMark x1="81563" y1="45370" x2="87500" y2="46296"/>
                        <a14:foregroundMark x1="87500" y1="46296" x2="84688" y2="57222"/>
                        <a14:foregroundMark x1="84688" y1="57222" x2="83542" y2="47037"/>
                        <a14:foregroundMark x1="83542" y1="47037" x2="89688" y2="52407"/>
                        <a14:foregroundMark x1="89688" y1="52407" x2="83854" y2="53333"/>
                        <a14:foregroundMark x1="83854" y1="53333" x2="89167" y2="53889"/>
                        <a14:foregroundMark x1="89167" y1="53889" x2="82604" y2="45185"/>
                        <a14:foregroundMark x1="82604" y1="45185" x2="79063" y2="52407"/>
                        <a14:foregroundMark x1="79063" y1="52407" x2="85938" y2="49815"/>
                        <a14:foregroundMark x1="85938" y1="49815" x2="85417" y2="43519"/>
                        <a14:foregroundMark x1="83646" y1="56667" x2="85625" y2="58148"/>
                        <a14:foregroundMark x1="83854" y1="59074" x2="84167" y2="59630"/>
                        <a14:foregroundMark x1="84375" y1="58889" x2="84792" y2="60926"/>
                        <a14:foregroundMark x1="83958" y1="60926" x2="83958" y2="61296"/>
                        <a14:foregroundMark x1="95208" y1="21296" x2="96042" y2="22778"/>
                        <a14:backgroundMark x1="74271" y1="52593" x2="74271" y2="52593"/>
                        <a14:backgroundMark x1="74271" y1="53148" x2="74271" y2="53148"/>
                        <a14:backgroundMark x1="73438" y1="52222" x2="73438" y2="52222"/>
                        <a14:backgroundMark x1="73333" y1="52963" x2="73333" y2="52963"/>
                        <a14:backgroundMark x1="74375" y1="55185" x2="74375" y2="55185"/>
                        <a14:backgroundMark x1="74375" y1="55370" x2="74375" y2="55370"/>
                        <a14:backgroundMark x1="74375" y1="56111" x2="74375" y2="56111"/>
                        <a14:backgroundMark x1="74375" y1="56667" x2="74375" y2="56852"/>
                        <a14:backgroundMark x1="74375" y1="57778" x2="74375" y2="57778"/>
                        <a14:backgroundMark x1="74375" y1="58333" x2="74375" y2="58333"/>
                        <a14:backgroundMark x1="74375" y1="59074" x2="74375" y2="59074"/>
                        <a14:backgroundMark x1="74375" y1="59074" x2="74375" y2="59074"/>
                        <a14:backgroundMark x1="74375" y1="60000" x2="74375" y2="60000"/>
                        <a14:backgroundMark x1="74375" y1="60000" x2="74375" y2="60000"/>
                        <a14:backgroundMark x1="74271" y1="60000" x2="74271" y2="60000"/>
                        <a14:backgroundMark x1="74271" y1="60000" x2="74271" y2="60000"/>
                        <a14:backgroundMark x1="74271" y1="59630" x2="74271" y2="59630"/>
                        <a14:backgroundMark x1="74271" y1="58704" x2="74375" y2="57963"/>
                        <a14:backgroundMark x1="74271" y1="55741" x2="74271" y2="55556"/>
                        <a14:backgroundMark x1="74271" y1="55370" x2="74271" y2="55370"/>
                        <a14:backgroundMark x1="74375" y1="54630" x2="74375" y2="54630"/>
                        <a14:backgroundMark x1="73125" y1="51852" x2="73125" y2="51852"/>
                        <a14:backgroundMark x1="73021" y1="51852" x2="73021" y2="51852"/>
                        <a14:backgroundMark x1="73021" y1="51852" x2="73021" y2="51852"/>
                        <a14:backgroundMark x1="73125" y1="52222" x2="73125" y2="52222"/>
                        <a14:backgroundMark x1="73125" y1="52222" x2="73125" y2="52222"/>
                        <a14:backgroundMark x1="73125" y1="52407" x2="73125" y2="52407"/>
                        <a14:backgroundMark x1="73229" y1="51667" x2="73229" y2="51481"/>
                        <a14:backgroundMark x1="72917" y1="51296" x2="72917" y2="51296"/>
                        <a14:backgroundMark x1="72813" y1="51296" x2="72813" y2="51296"/>
                        <a14:backgroundMark x1="73125" y1="51111" x2="73229" y2="51111"/>
                        <a14:backgroundMark x1="73646" y1="51667" x2="73958" y2="52037"/>
                        <a14:backgroundMark x1="74688" y1="52778" x2="74688" y2="52778"/>
                        <a14:backgroundMark x1="74375" y1="52778" x2="74375" y2="52778"/>
                        <a14:backgroundMark x1="74271" y1="52778" x2="74271" y2="52778"/>
                        <a14:backgroundMark x1="74271" y1="53148" x2="74271" y2="53148"/>
                        <a14:backgroundMark x1="74167" y1="52593" x2="74167" y2="52593"/>
                        <a14:backgroundMark x1="74167" y1="52407" x2="74167" y2="52407"/>
                        <a14:backgroundMark x1="74271" y1="53333" x2="74271" y2="53333"/>
                        <a14:backgroundMark x1="74271" y1="53704" x2="74271" y2="53704"/>
                        <a14:backgroundMark x1="74271" y1="53704" x2="74271" y2="61296"/>
                        <a14:backgroundMark x1="74479" y1="61667" x2="73958" y2="50926"/>
                        <a14:backgroundMark x1="73958" y1="50926" x2="73958" y2="60370"/>
                        <a14:backgroundMark x1="73958" y1="60370" x2="73542" y2="50370"/>
                        <a14:backgroundMark x1="73542" y1="50370" x2="73854" y2="61296"/>
                        <a14:backgroundMark x1="73854" y1="61296" x2="73229" y2="51296"/>
                        <a14:backgroundMark x1="73229" y1="51296" x2="72292" y2="60741"/>
                        <a14:backgroundMark x1="72292" y1="60741" x2="73125" y2="61852"/>
                      </a14:backgroundRemoval>
                    </a14:imgEffect>
                  </a14:imgLayer>
                </a14:imgProps>
              </a:ext>
              <a:ext uri="{28A0092B-C50C-407E-A947-70E740481C1C}">
                <a14:useLocalDpi xmlns:a14="http://schemas.microsoft.com/office/drawing/2010/main" val="0"/>
              </a:ext>
            </a:extLst>
          </a:blip>
          <a:srcRect l="74003" t="21486" r="3232" b="37880"/>
          <a:stretch/>
        </p:blipFill>
        <p:spPr>
          <a:xfrm>
            <a:off x="11084598" y="6263641"/>
            <a:ext cx="508436" cy="510496"/>
          </a:xfrm>
          <a:prstGeom prst="rect">
            <a:avLst/>
          </a:prstGeom>
        </p:spPr>
      </p:pic>
    </p:spTree>
    <p:extLst>
      <p:ext uri="{BB962C8B-B14F-4D97-AF65-F5344CB8AC3E}">
        <p14:creationId xmlns:p14="http://schemas.microsoft.com/office/powerpoint/2010/main" val="19865432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12774037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42706778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1241443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6401051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14356721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4464322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5721567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42840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9859313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1763920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2243350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112128-E0C1-4857-A704-F382AB3AD831}" type="datetimeFigureOut">
              <a:rPr lang="en-GB" smtClean="0"/>
              <a:pPr/>
              <a:t>16/04/2024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F107170-3E4B-438D-8F9D-4ED47AD6E6D7}" type="slidenum">
              <a:rPr lang="en-GB" smtClean="0"/>
              <a:pPr/>
              <a:t>‹#›</a:t>
            </a:fld>
            <a:endParaRPr lang="en-GB"/>
          </a:p>
        </p:txBody>
      </p:sp>
    </p:spTree>
    <p:extLst>
      <p:ext uri="{BB962C8B-B14F-4D97-AF65-F5344CB8AC3E}">
        <p14:creationId xmlns:p14="http://schemas.microsoft.com/office/powerpoint/2010/main" val="345253676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5" y="9729"/>
            <a:ext cx="11640847" cy="828000"/>
          </a:xfrm>
          <a:prstGeom prst="rect">
            <a:avLst/>
          </a:prstGeom>
        </p:spPr>
        <p:txBody>
          <a:bodyPr anchor="ctr"/>
          <a:lstStyle>
            <a:lvl1pPr>
              <a:defRPr sz="21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9" y="1132356"/>
            <a:ext cx="5622164" cy="5044609"/>
          </a:xfrm>
          <a:prstGeom prst="rect">
            <a:avLst/>
          </a:prstGeom>
          <a:solidFill>
            <a:srgbClr val="F2F2F2"/>
          </a:solidFill>
        </p:spPr>
        <p:txBody>
          <a:bodyPr tIns="0"/>
          <a:lstStyle>
            <a:lvl1pPr>
              <a:defRPr/>
            </a:lvl1pPr>
            <a:lvl2pPr>
              <a:defRPr sz="1500"/>
            </a:lvl2pPr>
            <a:lvl3pPr>
              <a:defRPr sz="1350"/>
            </a:lvl3pPr>
            <a:lvl4pPr>
              <a:defRPr sz="12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7"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6268279" y="1127790"/>
            <a:ext cx="5622164" cy="5044609"/>
          </a:xfrm>
          <a:prstGeom prst="rect">
            <a:avLst/>
          </a:prstGeom>
          <a:solidFill>
            <a:srgbClr val="F2F2F2"/>
          </a:solidFill>
        </p:spPr>
        <p:txBody>
          <a:bodyPr tIns="0"/>
          <a:lstStyle>
            <a:lvl1pPr>
              <a:defRPr/>
            </a:lvl1pPr>
            <a:lvl2pPr>
              <a:defRPr sz="1500"/>
            </a:lvl2pPr>
            <a:lvl3pPr>
              <a:defRPr sz="1350"/>
            </a:lvl3pPr>
            <a:lvl4pPr>
              <a:defRPr sz="12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207362498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3_Two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5" y="9729"/>
            <a:ext cx="11640847" cy="828000"/>
          </a:xfrm>
          <a:prstGeom prst="rect">
            <a:avLst/>
          </a:prstGeom>
        </p:spPr>
        <p:txBody>
          <a:bodyPr anchor="ctr"/>
          <a:lstStyle>
            <a:lvl1pPr>
              <a:defRPr sz="2100" b="1">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285303" y="1127789"/>
            <a:ext cx="3600000" cy="5044609"/>
          </a:xfrm>
          <a:prstGeom prst="rect">
            <a:avLst/>
          </a:prstGeom>
          <a:solidFill>
            <a:srgbClr val="F2F2F2"/>
          </a:solidFill>
        </p:spPr>
        <p:txBody>
          <a:bodyPr tIns="0"/>
          <a:lstStyle>
            <a:lvl1pPr>
              <a:defRPr/>
            </a:lvl1pPr>
            <a:lvl2pPr>
              <a:defRPr sz="1500"/>
            </a:lvl2pPr>
            <a:lvl3pPr>
              <a:defRPr sz="1350"/>
            </a:lvl3pPr>
            <a:lvl4pPr>
              <a:defRPr sz="12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grpSp>
        <p:nvGrpSpPr>
          <p:cNvPr id="17" name="Group 16">
            <a:extLst>
              <a:ext uri="{FF2B5EF4-FFF2-40B4-BE49-F238E27FC236}">
                <a16:creationId xmlns:a16="http://schemas.microsoft.com/office/drawing/2014/main" id="{C1221282-9CB3-4AAF-8F1F-4772B59102A5}"/>
              </a:ext>
            </a:extLst>
          </p:cNvPr>
          <p:cNvGrpSpPr>
            <a:grpSpLocks noChangeAspect="1"/>
          </p:cNvGrpSpPr>
          <p:nvPr userDrawn="1"/>
        </p:nvGrpSpPr>
        <p:grpSpPr>
          <a:xfrm>
            <a:off x="304467" y="6224701"/>
            <a:ext cx="11621685" cy="574200"/>
            <a:chOff x="-3049777" y="5949315"/>
            <a:chExt cx="14956473" cy="738964"/>
          </a:xfrm>
        </p:grpSpPr>
        <p:grpSp>
          <p:nvGrpSpPr>
            <p:cNvPr id="18" name="Group 17">
              <a:extLst>
                <a:ext uri="{FF2B5EF4-FFF2-40B4-BE49-F238E27FC236}">
                  <a16:creationId xmlns:a16="http://schemas.microsoft.com/office/drawing/2014/main" id="{BE0B9CB8-08C8-46BD-81F2-2057AAE6DF3F}"/>
                </a:ext>
              </a:extLst>
            </p:cNvPr>
            <p:cNvGrpSpPr/>
            <p:nvPr userDrawn="1"/>
          </p:nvGrpSpPr>
          <p:grpSpPr>
            <a:xfrm>
              <a:off x="10347074" y="5949315"/>
              <a:ext cx="1559622" cy="738964"/>
              <a:chOff x="10531859" y="5943600"/>
              <a:chExt cx="1559622" cy="738964"/>
            </a:xfrm>
          </p:grpSpPr>
          <p:pic>
            <p:nvPicPr>
              <p:cNvPr id="20" name="Picture 19">
                <a:extLst>
                  <a:ext uri="{FF2B5EF4-FFF2-40B4-BE49-F238E27FC236}">
                    <a16:creationId xmlns:a16="http://schemas.microsoft.com/office/drawing/2014/main" id="{12F7492E-8CA0-499F-B0AE-60723C915B93}"/>
                  </a:ext>
                </a:extLst>
              </p:cNvPr>
              <p:cNvPicPr>
                <a:picLocks noChangeAspect="1"/>
              </p:cNvPicPr>
              <p:nvPr userDrawn="1"/>
            </p:nvPicPr>
            <p:blipFill rotWithShape="1">
              <a:blip r:embed="rId2"/>
              <a:srcRect l="7060" b="6701"/>
              <a:stretch/>
            </p:blipFill>
            <p:spPr>
              <a:xfrm>
                <a:off x="10974659" y="5943600"/>
                <a:ext cx="740345" cy="738964"/>
              </a:xfrm>
              <a:prstGeom prst="rect">
                <a:avLst/>
              </a:prstGeom>
            </p:spPr>
          </p:pic>
          <p:sp>
            <p:nvSpPr>
              <p:cNvPr id="21" name="Rectangle: Rounded Corners 6">
                <a:extLst>
                  <a:ext uri="{FF2B5EF4-FFF2-40B4-BE49-F238E27FC236}">
                    <a16:creationId xmlns:a16="http://schemas.microsoft.com/office/drawing/2014/main" id="{16CBD92E-3C47-47CD-AE51-280FA7769C0F}"/>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2" name="Rectangle: Rounded Corners 6">
                <a:extLst>
                  <a:ext uri="{FF2B5EF4-FFF2-40B4-BE49-F238E27FC236}">
                    <a16:creationId xmlns:a16="http://schemas.microsoft.com/office/drawing/2014/main" id="{0978A9E6-F25A-4FF2-8F1C-6F816977AF2C}"/>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3049777" y="6322810"/>
              <a:ext cx="13574699" cy="61199"/>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grpSp>
      <p:sp>
        <p:nvSpPr>
          <p:cNvPr id="13" name="Content Placeholder 2">
            <a:extLst>
              <a:ext uri="{FF2B5EF4-FFF2-40B4-BE49-F238E27FC236}">
                <a16:creationId xmlns:a16="http://schemas.microsoft.com/office/drawing/2014/main" id="{CE16551B-2772-4517-AE97-54A561CEF31E}"/>
              </a:ext>
            </a:extLst>
          </p:cNvPr>
          <p:cNvSpPr>
            <a:spLocks noGrp="1"/>
          </p:cNvSpPr>
          <p:nvPr>
            <p:ph idx="13" hasCustomPrompt="1"/>
          </p:nvPr>
        </p:nvSpPr>
        <p:spPr>
          <a:xfrm>
            <a:off x="4296000" y="1127788"/>
            <a:ext cx="3600000" cy="5044609"/>
          </a:xfrm>
          <a:prstGeom prst="rect">
            <a:avLst/>
          </a:prstGeom>
          <a:solidFill>
            <a:srgbClr val="F2F2F2"/>
          </a:solidFill>
        </p:spPr>
        <p:txBody>
          <a:bodyPr tIns="0"/>
          <a:lstStyle>
            <a:lvl1pPr>
              <a:defRPr/>
            </a:lvl1pPr>
            <a:lvl2pPr>
              <a:defRPr sz="1500"/>
            </a:lvl2pPr>
            <a:lvl3pPr>
              <a:defRPr sz="1350"/>
            </a:lvl3pPr>
            <a:lvl4pPr>
              <a:defRPr sz="12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
        <p:nvSpPr>
          <p:cNvPr id="2" name="Content Placeholder 2">
            <a:extLst>
              <a:ext uri="{FF2B5EF4-FFF2-40B4-BE49-F238E27FC236}">
                <a16:creationId xmlns:a16="http://schemas.microsoft.com/office/drawing/2014/main" id="{B6E299C9-71BD-A0A6-719F-F475576FA368}"/>
              </a:ext>
            </a:extLst>
          </p:cNvPr>
          <p:cNvSpPr>
            <a:spLocks noGrp="1"/>
          </p:cNvSpPr>
          <p:nvPr>
            <p:ph idx="14" hasCustomPrompt="1"/>
          </p:nvPr>
        </p:nvSpPr>
        <p:spPr>
          <a:xfrm>
            <a:off x="8326151" y="1127788"/>
            <a:ext cx="3600000" cy="5044609"/>
          </a:xfrm>
          <a:prstGeom prst="rect">
            <a:avLst/>
          </a:prstGeom>
          <a:solidFill>
            <a:srgbClr val="F2F2F2"/>
          </a:solidFill>
        </p:spPr>
        <p:txBody>
          <a:bodyPr tIns="0"/>
          <a:lstStyle>
            <a:lvl1pPr>
              <a:defRPr/>
            </a:lvl1pPr>
            <a:lvl2pPr>
              <a:defRPr sz="1500"/>
            </a:lvl2pPr>
            <a:lvl3pPr>
              <a:defRPr sz="1350"/>
            </a:lvl3pPr>
            <a:lvl4pPr>
              <a:defRPr sz="1200"/>
            </a:lvl4pPr>
          </a:lstStyle>
          <a:p>
            <a:pPr lvl="0"/>
            <a:r>
              <a:rPr lang="en-US"/>
              <a:t>Bullet</a:t>
            </a:r>
          </a:p>
          <a:p>
            <a:pPr lvl="1"/>
            <a:r>
              <a:rPr lang="en-US"/>
              <a:t>Sub bullet</a:t>
            </a:r>
          </a:p>
          <a:p>
            <a:pPr lvl="2"/>
            <a:r>
              <a:rPr lang="en-US"/>
              <a:t>Sub </a:t>
            </a:r>
            <a:r>
              <a:rPr lang="en-US" err="1"/>
              <a:t>sub</a:t>
            </a:r>
            <a:endParaRPr lang="en-US"/>
          </a:p>
          <a:p>
            <a:pPr lvl="3"/>
            <a:r>
              <a:rPr lang="en-US"/>
              <a:t>Sub </a:t>
            </a:r>
            <a:r>
              <a:rPr lang="en-US" err="1"/>
              <a:t>Sub</a:t>
            </a:r>
            <a:r>
              <a:rPr lang="en-US"/>
              <a:t> </a:t>
            </a:r>
            <a:r>
              <a:rPr lang="en-US" err="1"/>
              <a:t>Sub</a:t>
            </a:r>
            <a:endParaRPr lang="en-US"/>
          </a:p>
        </p:txBody>
      </p:sp>
    </p:spTree>
    <p:extLst>
      <p:ext uri="{BB962C8B-B14F-4D97-AF65-F5344CB8AC3E}">
        <p14:creationId xmlns:p14="http://schemas.microsoft.com/office/powerpoint/2010/main" val="196513286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Bullet/ sub bullet slid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7A8FE481-77A4-4E12-B896-E46FCC6C67A1}"/>
              </a:ext>
            </a:extLst>
          </p:cNvPr>
          <p:cNvSpPr/>
          <p:nvPr userDrawn="1"/>
        </p:nvSpPr>
        <p:spPr>
          <a:xfrm>
            <a:off x="287047" y="6516746"/>
            <a:ext cx="11628000" cy="43200"/>
          </a:xfrm>
          <a:prstGeom prst="roundRect">
            <a:avLst>
              <a:gd name="adj" fmla="val 50000"/>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10" name="Rectangle 9">
            <a:extLst>
              <a:ext uri="{FF2B5EF4-FFF2-40B4-BE49-F238E27FC236}">
                <a16:creationId xmlns:a16="http://schemas.microsoft.com/office/drawing/2014/main" id="{F24973A2-8A94-4750-9970-274052723F35}"/>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8" name="Title 27">
            <a:extLst>
              <a:ext uri="{FF2B5EF4-FFF2-40B4-BE49-F238E27FC236}">
                <a16:creationId xmlns:a16="http://schemas.microsoft.com/office/drawing/2014/main" id="{E0BF9B4F-05D7-4A7F-8A10-13B63526B9CE}"/>
              </a:ext>
            </a:extLst>
          </p:cNvPr>
          <p:cNvSpPr>
            <a:spLocks noGrp="1"/>
          </p:cNvSpPr>
          <p:nvPr>
            <p:ph type="title" hasCustomPrompt="1"/>
          </p:nvPr>
        </p:nvSpPr>
        <p:spPr>
          <a:xfrm>
            <a:off x="285305" y="9729"/>
            <a:ext cx="11640847" cy="828000"/>
          </a:xfrm>
          <a:prstGeom prst="rect">
            <a:avLst/>
          </a:prstGeom>
        </p:spPr>
        <p:txBody>
          <a:bodyPr anchor="ctr"/>
          <a:lstStyle>
            <a:lvl1pPr>
              <a:defRPr sz="2100" b="1">
                <a:solidFill>
                  <a:schemeClr val="bg1"/>
                </a:solidFill>
              </a:defRPr>
            </a:lvl1pPr>
          </a:lstStyle>
          <a:p>
            <a:r>
              <a:rPr lang="en-US" dirty="0"/>
              <a:t>CLICK TO EDIT MASTER TITLE STYLE</a:t>
            </a:r>
            <a:endParaRPr lang="en-GB" dirty="0"/>
          </a:p>
        </p:txBody>
      </p:sp>
      <p:sp>
        <p:nvSpPr>
          <p:cNvPr id="12" name="Content Placeholder 2">
            <a:extLst>
              <a:ext uri="{FF2B5EF4-FFF2-40B4-BE49-F238E27FC236}">
                <a16:creationId xmlns:a16="http://schemas.microsoft.com/office/drawing/2014/main" id="{3530BB95-30AF-4277-B81D-0E35C31573B9}"/>
              </a:ext>
            </a:extLst>
          </p:cNvPr>
          <p:cNvSpPr>
            <a:spLocks noGrp="1"/>
          </p:cNvSpPr>
          <p:nvPr>
            <p:ph idx="10" hasCustomPrompt="1"/>
          </p:nvPr>
        </p:nvSpPr>
        <p:spPr>
          <a:xfrm>
            <a:off x="301557" y="1132356"/>
            <a:ext cx="11605139" cy="5044609"/>
          </a:xfrm>
          <a:prstGeom prst="rect">
            <a:avLst/>
          </a:prstGeom>
        </p:spPr>
        <p:txBody>
          <a:bodyPr tIns="0"/>
          <a:lstStyle>
            <a:lvl1pPr>
              <a:defRPr/>
            </a:lvl1pPr>
            <a:lvl2pPr>
              <a:defRPr sz="1500"/>
            </a:lvl2pPr>
            <a:lvl3pPr>
              <a:defRPr sz="1350"/>
            </a:lvl3pPr>
            <a:lvl4pPr>
              <a:defRPr sz="1200"/>
            </a:lvl4pPr>
          </a:lstStyle>
          <a:p>
            <a:pPr lvl="0"/>
            <a:r>
              <a:rPr lang="en-US" dirty="0"/>
              <a:t>Bullet</a:t>
            </a:r>
          </a:p>
          <a:p>
            <a:pPr lvl="1"/>
            <a:r>
              <a:rPr lang="en-US" dirty="0"/>
              <a:t>Sub bullet</a:t>
            </a:r>
          </a:p>
          <a:p>
            <a:pPr lvl="2"/>
            <a:r>
              <a:rPr lang="en-US" dirty="0"/>
              <a:t>Sub </a:t>
            </a:r>
            <a:r>
              <a:rPr lang="en-US" dirty="0" err="1"/>
              <a:t>sub</a:t>
            </a:r>
            <a:endParaRPr lang="en-US" dirty="0"/>
          </a:p>
          <a:p>
            <a:pPr lvl="3"/>
            <a:r>
              <a:rPr lang="en-US" dirty="0"/>
              <a:t>Sub </a:t>
            </a:r>
            <a:r>
              <a:rPr lang="en-US" dirty="0" err="1"/>
              <a:t>Sub</a:t>
            </a:r>
            <a:r>
              <a:rPr lang="en-US" dirty="0"/>
              <a:t> </a:t>
            </a:r>
            <a:r>
              <a:rPr lang="en-US" dirty="0" err="1"/>
              <a:t>Sub</a:t>
            </a:r>
            <a:endParaRPr lang="en-US" dirty="0"/>
          </a:p>
        </p:txBody>
      </p:sp>
      <p:sp>
        <p:nvSpPr>
          <p:cNvPr id="24" name="Footer Placeholder 2">
            <a:extLst>
              <a:ext uri="{FF2B5EF4-FFF2-40B4-BE49-F238E27FC236}">
                <a16:creationId xmlns:a16="http://schemas.microsoft.com/office/drawing/2014/main" id="{F0C7F2D7-798A-4B35-8560-32D4492ECDA1}"/>
              </a:ext>
            </a:extLst>
          </p:cNvPr>
          <p:cNvSpPr>
            <a:spLocks noGrp="1"/>
          </p:cNvSpPr>
          <p:nvPr>
            <p:ph type="ftr" sz="quarter" idx="11"/>
          </p:nvPr>
        </p:nvSpPr>
        <p:spPr>
          <a:xfrm>
            <a:off x="301560" y="6609805"/>
            <a:ext cx="9095361" cy="248194"/>
          </a:xfrm>
          <a:ln>
            <a:noFill/>
          </a:ln>
        </p:spPr>
        <p:txBody>
          <a:bodyPr/>
          <a:lstStyle>
            <a:lvl1pPr>
              <a:defRPr>
                <a:solidFill>
                  <a:srgbClr val="423584"/>
                </a:solidFill>
              </a:defRPr>
            </a:lvl1pPr>
          </a:lstStyle>
          <a:p>
            <a:r>
              <a:rPr lang="en-GB" dirty="0"/>
              <a:t>PUBLIC HEALTH SCOTLAND  |  STRATEGY AND TRANSFORMATION</a:t>
            </a:r>
          </a:p>
        </p:txBody>
      </p:sp>
      <p:sp>
        <p:nvSpPr>
          <p:cNvPr id="25" name="Slide Number Placeholder 3">
            <a:extLst>
              <a:ext uri="{FF2B5EF4-FFF2-40B4-BE49-F238E27FC236}">
                <a16:creationId xmlns:a16="http://schemas.microsoft.com/office/drawing/2014/main" id="{FF41ED69-1134-40D8-83AD-3234CBB429C9}"/>
              </a:ext>
            </a:extLst>
          </p:cNvPr>
          <p:cNvSpPr>
            <a:spLocks noGrp="1"/>
          </p:cNvSpPr>
          <p:nvPr>
            <p:ph type="sldNum" sz="quarter" idx="12"/>
          </p:nvPr>
        </p:nvSpPr>
        <p:spPr>
          <a:xfrm>
            <a:off x="9513652" y="6609806"/>
            <a:ext cx="2393045" cy="248194"/>
          </a:xfrm>
        </p:spPr>
        <p:txBody>
          <a:bodyPr/>
          <a:lstStyle>
            <a:lvl1pPr>
              <a:defRPr>
                <a:solidFill>
                  <a:srgbClr val="423584"/>
                </a:solidFill>
              </a:defRPr>
            </a:lvl1pPr>
          </a:lstStyle>
          <a:p>
            <a:fld id="{C9337EA6-1114-4D56-86E4-50B8FC31099F}" type="slidenum">
              <a:rPr lang="en-GB" smtClean="0"/>
              <a:pPr/>
              <a:t>‹#›</a:t>
            </a:fld>
            <a:endParaRPr lang="en-GB" dirty="0"/>
          </a:p>
        </p:txBody>
      </p:sp>
      <p:sp>
        <p:nvSpPr>
          <p:cNvPr id="4" name="Rectangle: Rounded Corners 3">
            <a:extLst>
              <a:ext uri="{FF2B5EF4-FFF2-40B4-BE49-F238E27FC236}">
                <a16:creationId xmlns:a16="http://schemas.microsoft.com/office/drawing/2014/main" id="{816417A9-DBAD-F383-85D8-19030517FDF2}"/>
              </a:ext>
            </a:extLst>
          </p:cNvPr>
          <p:cNvSpPr/>
          <p:nvPr userDrawn="1"/>
        </p:nvSpPr>
        <p:spPr>
          <a:xfrm>
            <a:off x="11065568" y="6516746"/>
            <a:ext cx="504000" cy="432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3" name="Picture 2" descr="A close-up of a logo&#10;&#10;Description automatically generated with low confidence">
            <a:extLst>
              <a:ext uri="{FF2B5EF4-FFF2-40B4-BE49-F238E27FC236}">
                <a16:creationId xmlns:a16="http://schemas.microsoft.com/office/drawing/2014/main" id="{61D2ABA3-3662-0A2A-43A5-CED46979F0F4}"/>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ackgroundRemoval t="21296" b="61111" l="74375" r="96042">
                        <a14:foregroundMark x1="75313" y1="42593" x2="75313" y2="42593"/>
                        <a14:foregroundMark x1="74375" y1="43148" x2="74375" y2="43148"/>
                        <a14:foregroundMark x1="81563" y1="45370" x2="87500" y2="46296"/>
                        <a14:foregroundMark x1="87500" y1="46296" x2="84688" y2="57222"/>
                        <a14:foregroundMark x1="84688" y1="57222" x2="83542" y2="47037"/>
                        <a14:foregroundMark x1="83542" y1="47037" x2="89688" y2="52407"/>
                        <a14:foregroundMark x1="89688" y1="52407" x2="83854" y2="53333"/>
                        <a14:foregroundMark x1="83854" y1="53333" x2="89167" y2="53889"/>
                        <a14:foregroundMark x1="89167" y1="53889" x2="82604" y2="45185"/>
                        <a14:foregroundMark x1="82604" y1="45185" x2="79063" y2="52407"/>
                        <a14:foregroundMark x1="79063" y1="52407" x2="85938" y2="49815"/>
                        <a14:foregroundMark x1="85938" y1="49815" x2="85417" y2="43519"/>
                        <a14:foregroundMark x1="83646" y1="56667" x2="85625" y2="58148"/>
                        <a14:foregroundMark x1="83854" y1="59074" x2="84167" y2="59630"/>
                        <a14:foregroundMark x1="84375" y1="58889" x2="84792" y2="60926"/>
                        <a14:foregroundMark x1="83958" y1="60926" x2="83958" y2="61296"/>
                        <a14:foregroundMark x1="95208" y1="21296" x2="96042" y2="22778"/>
                        <a14:backgroundMark x1="74271" y1="52593" x2="74271" y2="52593"/>
                        <a14:backgroundMark x1="74271" y1="53148" x2="74271" y2="53148"/>
                        <a14:backgroundMark x1="73438" y1="52222" x2="73438" y2="52222"/>
                        <a14:backgroundMark x1="73333" y1="52963" x2="73333" y2="52963"/>
                        <a14:backgroundMark x1="74375" y1="55185" x2="74375" y2="55185"/>
                        <a14:backgroundMark x1="74375" y1="55370" x2="74375" y2="55370"/>
                        <a14:backgroundMark x1="74375" y1="56111" x2="74375" y2="56111"/>
                        <a14:backgroundMark x1="74375" y1="56667" x2="74375" y2="56852"/>
                        <a14:backgroundMark x1="74375" y1="57778" x2="74375" y2="57778"/>
                        <a14:backgroundMark x1="74375" y1="58333" x2="74375" y2="58333"/>
                        <a14:backgroundMark x1="74375" y1="59074" x2="74375" y2="59074"/>
                        <a14:backgroundMark x1="74375" y1="59074" x2="74375" y2="59074"/>
                        <a14:backgroundMark x1="74375" y1="60000" x2="74375" y2="60000"/>
                        <a14:backgroundMark x1="74375" y1="60000" x2="74375" y2="60000"/>
                        <a14:backgroundMark x1="74271" y1="60000" x2="74271" y2="60000"/>
                        <a14:backgroundMark x1="74271" y1="60000" x2="74271" y2="60000"/>
                        <a14:backgroundMark x1="74271" y1="59630" x2="74271" y2="59630"/>
                        <a14:backgroundMark x1="74271" y1="58704" x2="74375" y2="57963"/>
                        <a14:backgroundMark x1="74271" y1="55741" x2="74271" y2="55556"/>
                        <a14:backgroundMark x1="74271" y1="55370" x2="74271" y2="55370"/>
                        <a14:backgroundMark x1="74375" y1="54630" x2="74375" y2="54630"/>
                        <a14:backgroundMark x1="73125" y1="51852" x2="73125" y2="51852"/>
                        <a14:backgroundMark x1="73021" y1="51852" x2="73021" y2="51852"/>
                        <a14:backgroundMark x1="73021" y1="51852" x2="73021" y2="51852"/>
                        <a14:backgroundMark x1="73125" y1="52222" x2="73125" y2="52222"/>
                        <a14:backgroundMark x1="73125" y1="52222" x2="73125" y2="52222"/>
                        <a14:backgroundMark x1="73125" y1="52407" x2="73125" y2="52407"/>
                        <a14:backgroundMark x1="73229" y1="51667" x2="73229" y2="51481"/>
                        <a14:backgroundMark x1="72917" y1="51296" x2="72917" y2="51296"/>
                        <a14:backgroundMark x1="72813" y1="51296" x2="72813" y2="51296"/>
                        <a14:backgroundMark x1="73125" y1="51111" x2="73229" y2="51111"/>
                        <a14:backgroundMark x1="73646" y1="51667" x2="73958" y2="52037"/>
                        <a14:backgroundMark x1="74688" y1="52778" x2="74688" y2="52778"/>
                        <a14:backgroundMark x1="74375" y1="52778" x2="74375" y2="52778"/>
                        <a14:backgroundMark x1="74271" y1="52778" x2="74271" y2="52778"/>
                        <a14:backgroundMark x1="74271" y1="53148" x2="74271" y2="53148"/>
                        <a14:backgroundMark x1="74167" y1="52593" x2="74167" y2="52593"/>
                        <a14:backgroundMark x1="74167" y1="52407" x2="74167" y2="52407"/>
                        <a14:backgroundMark x1="74271" y1="53333" x2="74271" y2="53333"/>
                        <a14:backgroundMark x1="74271" y1="53704" x2="74271" y2="53704"/>
                        <a14:backgroundMark x1="74271" y1="53704" x2="74271" y2="61296"/>
                        <a14:backgroundMark x1="74479" y1="61667" x2="73958" y2="50926"/>
                        <a14:backgroundMark x1="73958" y1="50926" x2="73958" y2="60370"/>
                        <a14:backgroundMark x1="73958" y1="60370" x2="73542" y2="50370"/>
                        <a14:backgroundMark x1="73542" y1="50370" x2="73854" y2="61296"/>
                        <a14:backgroundMark x1="73854" y1="61296" x2="73229" y2="51296"/>
                        <a14:backgroundMark x1="73229" y1="51296" x2="72292" y2="60741"/>
                        <a14:backgroundMark x1="72292" y1="60741" x2="73125" y2="61852"/>
                      </a14:backgroundRemoval>
                    </a14:imgEffect>
                  </a14:imgLayer>
                </a14:imgProps>
              </a:ext>
              <a:ext uri="{28A0092B-C50C-407E-A947-70E740481C1C}">
                <a14:useLocalDpi xmlns:a14="http://schemas.microsoft.com/office/drawing/2010/main" val="0"/>
              </a:ext>
            </a:extLst>
          </a:blip>
          <a:srcRect l="74003" t="21486" r="3232" b="37880"/>
          <a:stretch/>
        </p:blipFill>
        <p:spPr>
          <a:xfrm>
            <a:off x="11084599" y="6263641"/>
            <a:ext cx="508436" cy="510496"/>
          </a:xfrm>
          <a:prstGeom prst="rect">
            <a:avLst/>
          </a:prstGeom>
        </p:spPr>
      </p:pic>
    </p:spTree>
    <p:extLst>
      <p:ext uri="{BB962C8B-B14F-4D97-AF65-F5344CB8AC3E}">
        <p14:creationId xmlns:p14="http://schemas.microsoft.com/office/powerpoint/2010/main" val="8006960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61F7A-A09F-27B2-E38F-305E9B34F4C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00D98450-846E-733F-68E5-ECDB479A13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4A61B0D-3915-EE09-0A2E-1C5DCA971FDF}"/>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6A7882C0-52DB-1C11-8DB2-98CBC5697F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F3C13D-7237-B2F5-AD0F-C5F1B2ABADF4}"/>
              </a:ext>
            </a:extLst>
          </p:cNvPr>
          <p:cNvSpPr>
            <a:spLocks noGrp="1"/>
          </p:cNvSpPr>
          <p:nvPr>
            <p:ph type="sldNum" sz="quarter" idx="12"/>
          </p:nvPr>
        </p:nvSpPr>
        <p:spPr/>
        <p:txBody>
          <a:bodyPr/>
          <a:lstStyle/>
          <a:p>
            <a:pPr>
              <a:defRPr/>
            </a:pPr>
            <a:fld id="{D8571990-7792-45E4-A5F0-A1A41903FD58}" type="slidenum">
              <a:rPr lang="en-GB" altLang="en-US" smtClean="0"/>
              <a:pPr>
                <a:defRPr/>
              </a:pPr>
              <a:t>‹#›</a:t>
            </a:fld>
            <a:endParaRPr lang="en-GB" altLang="en-US"/>
          </a:p>
        </p:txBody>
      </p:sp>
    </p:spTree>
    <p:extLst>
      <p:ext uri="{BB962C8B-B14F-4D97-AF65-F5344CB8AC3E}">
        <p14:creationId xmlns:p14="http://schemas.microsoft.com/office/powerpoint/2010/main" val="11332845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6369F-9707-10A3-9103-AA32E679548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24D02B7E-078E-F1BE-5D73-26A76A654D0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C749979-1926-6C21-ECBC-D264357BC9A5}"/>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85409F0C-B1D3-E93F-58C9-0BA10AD071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DEFCE5-8AC0-8062-D19C-CF2B36E44B68}"/>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7" name="Slide Number Placeholder 5">
            <a:extLst>
              <a:ext uri="{FF2B5EF4-FFF2-40B4-BE49-F238E27FC236}">
                <a16:creationId xmlns:a16="http://schemas.microsoft.com/office/drawing/2014/main" id="{CA34F10D-83EE-568B-DCD8-354750BCB7D3}"/>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AC197775-B192-4A15-B6F8-8BDCF335F1D7}"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37234088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8CA32-8EB9-5EB0-3E80-DB60A7180BC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67E6C144-2DBF-D5B6-80D3-0491C7ECE31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691EB03-B114-D816-A032-B915F53E0667}"/>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F7EAF96F-D4CC-74FD-02BC-27013FD5F8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41573C9-A42A-37B8-FF9F-D501F46016F4}"/>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7" name="Slide Number Placeholder 5">
            <a:extLst>
              <a:ext uri="{FF2B5EF4-FFF2-40B4-BE49-F238E27FC236}">
                <a16:creationId xmlns:a16="http://schemas.microsoft.com/office/drawing/2014/main" id="{A678BC5C-651A-30C5-14B2-661C341A06F3}"/>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35929325-4A2B-4D24-8A88-D2F9A17F4E5A}"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1636964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7" y="457201"/>
            <a:ext cx="10515600" cy="900260"/>
          </a:xfrm>
        </p:spPr>
        <p:txBody>
          <a:bodyPr anchor="b">
            <a:noAutofit/>
          </a:bodyPr>
          <a:lstStyle>
            <a:lvl1pPr>
              <a:defRPr sz="3000"/>
            </a:lvl1pPr>
          </a:lstStyle>
          <a:p>
            <a:r>
              <a:rPr lang="en-US"/>
              <a:t>Title</a:t>
            </a:r>
            <a:endParaRPr lang="en-GB"/>
          </a:p>
        </p:txBody>
      </p:sp>
      <p:sp>
        <p:nvSpPr>
          <p:cNvPr id="3" name="Picture Placeholder 2"/>
          <p:cNvSpPr>
            <a:spLocks noGrp="1"/>
          </p:cNvSpPr>
          <p:nvPr>
            <p:ph type="pic" idx="1"/>
          </p:nvPr>
        </p:nvSpPr>
        <p:spPr>
          <a:xfrm>
            <a:off x="5183717" y="1696828"/>
            <a:ext cx="6172200" cy="416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
        <p:nvSpPr>
          <p:cNvPr id="4" name="Text Placeholder 3"/>
          <p:cNvSpPr>
            <a:spLocks noGrp="1"/>
          </p:cNvSpPr>
          <p:nvPr>
            <p:ph type="body" sz="half" idx="2" hasCustomPrompt="1"/>
          </p:nvPr>
        </p:nvSpPr>
        <p:spPr>
          <a:xfrm>
            <a:off x="840319" y="1696826"/>
            <a:ext cx="3932767" cy="4172163"/>
          </a:xfrm>
        </p:spPr>
        <p:txBody>
          <a:bodyPr>
            <a:normAutofit/>
          </a:bodyPr>
          <a:lstStyle>
            <a:lvl1pPr marL="0" indent="0">
              <a:buNone/>
              <a:defRPr sz="2400" baseline="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Text /caption</a:t>
            </a:r>
          </a:p>
        </p:txBody>
      </p:sp>
    </p:spTree>
    <p:extLst>
      <p:ext uri="{BB962C8B-B14F-4D97-AF65-F5344CB8AC3E}">
        <p14:creationId xmlns:p14="http://schemas.microsoft.com/office/powerpoint/2010/main" val="4024159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576C2-EC64-E0B3-2B1B-68DBD96571F8}"/>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EDBC4701-4C84-DD9B-6739-EF5B1A31CEBA}"/>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ABEEBE54-E748-793D-70F4-41CDF193148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EFEA737-B29B-055F-6D23-C0EB04B2AE73}"/>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6" name="Footer Placeholder 5">
            <a:extLst>
              <a:ext uri="{FF2B5EF4-FFF2-40B4-BE49-F238E27FC236}">
                <a16:creationId xmlns:a16="http://schemas.microsoft.com/office/drawing/2014/main" id="{FA13CB04-2828-2CF4-6B8E-BCBAE3E41A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2BA1CA-5284-A80D-6083-F057CE3C58C5}"/>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8" name="Slide Number Placeholder 5">
            <a:extLst>
              <a:ext uri="{FF2B5EF4-FFF2-40B4-BE49-F238E27FC236}">
                <a16:creationId xmlns:a16="http://schemas.microsoft.com/office/drawing/2014/main" id="{E9A43A40-BFFF-B47E-7D28-079E3E2E3B25}"/>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5F39277-CC27-4098-8E6C-44C0153CB532}"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1859017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B0014-DC14-F64B-6B07-7DE66AB51B17}"/>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9DF1FFDB-F9FF-A18C-8E8A-DDDDDD22D8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15FE2F7-9198-C8B6-BAFB-C35AE167E99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636FB6D-4F68-9FF7-3F38-5BB8E0C925F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05CF809-958E-9E9C-A0B3-EAF159DD61E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7B0F250-0FA0-0E3A-5878-BB225375E77B}"/>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8" name="Footer Placeholder 7">
            <a:extLst>
              <a:ext uri="{FF2B5EF4-FFF2-40B4-BE49-F238E27FC236}">
                <a16:creationId xmlns:a16="http://schemas.microsoft.com/office/drawing/2014/main" id="{F86C513C-F0FC-C726-1FBD-B20D94FF3E2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D39BE13-4596-5FE2-3E78-39E31BFACE7E}"/>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10" name="Slide Number Placeholder 5">
            <a:extLst>
              <a:ext uri="{FF2B5EF4-FFF2-40B4-BE49-F238E27FC236}">
                <a16:creationId xmlns:a16="http://schemas.microsoft.com/office/drawing/2014/main" id="{E8EFF086-A0CE-9C0C-B541-84577EF9EE10}"/>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45FDCD7C-7016-4F8E-894A-E481477043F1}"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3083420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FE9F1-6084-330E-0FD9-A47C51C249A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1CD902F3-D2E0-2EB7-9AE5-347EF49E97A9}"/>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4" name="Footer Placeholder 3">
            <a:extLst>
              <a:ext uri="{FF2B5EF4-FFF2-40B4-BE49-F238E27FC236}">
                <a16:creationId xmlns:a16="http://schemas.microsoft.com/office/drawing/2014/main" id="{E36B1BEF-80C2-E4AD-4E67-91595CD6EC7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8DF56A-B4ED-9E3A-1B91-51F21E2E65C4}"/>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6" name="Slide Number Placeholder 5">
            <a:extLst>
              <a:ext uri="{FF2B5EF4-FFF2-40B4-BE49-F238E27FC236}">
                <a16:creationId xmlns:a16="http://schemas.microsoft.com/office/drawing/2014/main" id="{C2532A09-2D02-6A03-A5A4-47E744E49B5D}"/>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AB015CB3-B3EF-4CD7-9090-B9FC2F756CE0}"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124392382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1E2E9F-3035-4A6C-9B0D-F3EF5D241939}"/>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3" name="Footer Placeholder 2">
            <a:extLst>
              <a:ext uri="{FF2B5EF4-FFF2-40B4-BE49-F238E27FC236}">
                <a16:creationId xmlns:a16="http://schemas.microsoft.com/office/drawing/2014/main" id="{B0AF0A1B-362F-13E6-4D58-2DBD26D89E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453769-92FF-E15F-E808-2C5208A9892A}"/>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5" name="Slide Number Placeholder 5">
            <a:extLst>
              <a:ext uri="{FF2B5EF4-FFF2-40B4-BE49-F238E27FC236}">
                <a16:creationId xmlns:a16="http://schemas.microsoft.com/office/drawing/2014/main" id="{8B96506F-91B1-2D4E-5159-7704FC9B4895}"/>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D2791C4C-241E-4058-9B89-8AB6FC447184}"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376403649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C12A7-1105-520A-F7FA-2F9C67988BF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FA3846AA-CD88-EFE2-07D2-471383EF39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BCD17E2-4FAC-F05D-040E-AE5E8DE48B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F527E5A-B91F-1050-4F81-DD28F1C31C90}"/>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6" name="Footer Placeholder 5">
            <a:extLst>
              <a:ext uri="{FF2B5EF4-FFF2-40B4-BE49-F238E27FC236}">
                <a16:creationId xmlns:a16="http://schemas.microsoft.com/office/drawing/2014/main" id="{0932F32A-3952-7D2D-828D-E2F096C6929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3BD7B01-63BE-01A0-AAF3-57E70432E9CA}"/>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8" name="Slide Number Placeholder 5">
            <a:extLst>
              <a:ext uri="{FF2B5EF4-FFF2-40B4-BE49-F238E27FC236}">
                <a16:creationId xmlns:a16="http://schemas.microsoft.com/office/drawing/2014/main" id="{49A03764-E94B-20AD-59C0-E6A89306D1A3}"/>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2C8A6D5-3158-4908-800D-5B141D3AFF4D}"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22820555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C342-9029-CFD0-1421-F6A8619522F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E01850EE-FA5E-7C23-0768-1ACBBE1C19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4BCC6A5-C707-956D-4484-38A412ED8D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A6AA71A-E788-3B41-CBE8-548DD8F18587}"/>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6" name="Footer Placeholder 5">
            <a:extLst>
              <a:ext uri="{FF2B5EF4-FFF2-40B4-BE49-F238E27FC236}">
                <a16:creationId xmlns:a16="http://schemas.microsoft.com/office/drawing/2014/main" id="{06E07D6A-421F-F7E1-F2DE-90FDD17B3A8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FFA594-A091-D834-4CB7-56DCA2CE18DC}"/>
              </a:ext>
            </a:extLst>
          </p:cNvPr>
          <p:cNvSpPr>
            <a:spLocks noGrp="1"/>
          </p:cNvSpPr>
          <p:nvPr>
            <p:ph type="sldNum" sz="quarter" idx="12"/>
          </p:nvPr>
        </p:nvSpPr>
        <p:spPr/>
        <p:txBody>
          <a:bodyPr/>
          <a:lstStyle/>
          <a:p>
            <a:fld id="{F783F7A4-58BA-4EAF-8E2B-FADF56B5AC53}" type="slidenum">
              <a:rPr lang="en-GB" smtClean="0"/>
              <a:t>‹#›</a:t>
            </a:fld>
            <a:endParaRPr lang="en-GB"/>
          </a:p>
        </p:txBody>
      </p:sp>
    </p:spTree>
    <p:extLst>
      <p:ext uri="{BB962C8B-B14F-4D97-AF65-F5344CB8AC3E}">
        <p14:creationId xmlns:p14="http://schemas.microsoft.com/office/powerpoint/2010/main" val="4014282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0204F-8647-C96B-F900-60CBC9E77542}"/>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78DEFD1E-DA09-2AA9-3233-3AB9EF68B1C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7A34A3FC-9C6F-4570-6FB1-BD4559220315}"/>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8C4CEF2C-1714-DF21-54B8-AAF1799F19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0FE1A1-5917-BEB1-2210-E03A4D0D3AFE}"/>
              </a:ext>
            </a:extLst>
          </p:cNvPr>
          <p:cNvSpPr>
            <a:spLocks noGrp="1"/>
          </p:cNvSpPr>
          <p:nvPr>
            <p:ph type="sldNum" sz="quarter" idx="12"/>
          </p:nvPr>
        </p:nvSpPr>
        <p:spPr/>
        <p:txBody>
          <a:bodyPr/>
          <a:lstStyle/>
          <a:p>
            <a:fld id="{F783F7A4-58BA-4EAF-8E2B-FADF56B5AC53}" type="slidenum">
              <a:rPr lang="en-GB" smtClean="0"/>
              <a:t>‹#›</a:t>
            </a:fld>
            <a:endParaRPr lang="en-GB"/>
          </a:p>
        </p:txBody>
      </p:sp>
      <p:sp>
        <p:nvSpPr>
          <p:cNvPr id="7" name="Slide Number Placeholder 5">
            <a:extLst>
              <a:ext uri="{FF2B5EF4-FFF2-40B4-BE49-F238E27FC236}">
                <a16:creationId xmlns:a16="http://schemas.microsoft.com/office/drawing/2014/main" id="{E6928116-EC19-59F1-F278-B1BA62CA10EC}"/>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3F504BE-CD59-4F97-AD7D-938BC3F958C1}"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14240996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642536-1D36-7562-37F4-43D51CA948A2}"/>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8691904A-FF5F-238E-A7D6-4574F8407E3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E286064-15F2-83CA-4F89-958B81599C44}"/>
              </a:ext>
            </a:extLst>
          </p:cNvPr>
          <p:cNvSpPr>
            <a:spLocks noGrp="1"/>
          </p:cNvSpPr>
          <p:nvPr>
            <p:ph type="dt" sz="half" idx="10"/>
          </p:nvPr>
        </p:nvSpPr>
        <p:spPr/>
        <p:txBody>
          <a:body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C2473865-C1E1-A7FF-E397-587F2C55CB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9845B75-699A-7A02-B962-FF421209243D}"/>
              </a:ext>
            </a:extLst>
          </p:cNvPr>
          <p:cNvSpPr>
            <a:spLocks noGrp="1"/>
          </p:cNvSpPr>
          <p:nvPr>
            <p:ph type="sldNum" sz="quarter" idx="12"/>
          </p:nvPr>
        </p:nvSpPr>
        <p:spPr/>
        <p:txBody>
          <a:bodyPr/>
          <a:lstStyle/>
          <a:p>
            <a:pPr>
              <a:defRPr/>
            </a:pPr>
            <a:fld id="{63503386-9766-426A-BF9E-ED4C525E518A}" type="slidenum">
              <a:rPr lang="en-GB" altLang="en-US" smtClean="0"/>
              <a:pPr>
                <a:defRPr/>
              </a:pPr>
              <a:t>‹#›</a:t>
            </a:fld>
            <a:endParaRPr lang="en-GB" altLang="en-US"/>
          </a:p>
        </p:txBody>
      </p:sp>
    </p:spTree>
    <p:extLst>
      <p:ext uri="{BB962C8B-B14F-4D97-AF65-F5344CB8AC3E}">
        <p14:creationId xmlns:p14="http://schemas.microsoft.com/office/powerpoint/2010/main" val="414571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0B77CA0F-E891-5FEC-82A4-52E21AC00C85}"/>
              </a:ext>
            </a:extLst>
          </p:cNvPr>
          <p:cNvSpPr>
            <a:spLocks noGrp="1"/>
          </p:cNvSpPr>
          <p:nvPr>
            <p:ph type="sldNum" sz="quarter" idx="10"/>
          </p:nvPr>
        </p:nvSpPr>
        <p:spPr/>
        <p:txBody>
          <a:bodyPr/>
          <a:lstStyle>
            <a:lvl1pPr>
              <a:defRPr/>
            </a:lvl1pPr>
          </a:lstStyle>
          <a:p>
            <a:pPr>
              <a:defRPr/>
            </a:pPr>
            <a:fld id="{302CFE5C-C44D-4A02-A927-A39BBE3E65B4}" type="slidenum">
              <a:rPr lang="en-GB" altLang="en-US"/>
              <a:pPr>
                <a:defRPr/>
              </a:pPr>
              <a:t>‹#›</a:t>
            </a:fld>
            <a:endParaRPr lang="en-GB" altLang="en-US"/>
          </a:p>
        </p:txBody>
      </p:sp>
    </p:spTree>
    <p:extLst>
      <p:ext uri="{BB962C8B-B14F-4D97-AF65-F5344CB8AC3E}">
        <p14:creationId xmlns:p14="http://schemas.microsoft.com/office/powerpoint/2010/main" val="11637900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028158"/>
          </a:xfrm>
        </p:spPr>
        <p:txBody>
          <a:bodyPr/>
          <a:lstStyle>
            <a:lvl1pPr>
              <a:defRPr sz="3200">
                <a:solidFill>
                  <a:srgbClr val="AF1E65"/>
                </a:solidFill>
                <a:latin typeface="Arial" panose="020B0604020202020204" pitchFamily="34" charset="0"/>
                <a:cs typeface="Arial" panose="020B0604020202020204" pitchFamily="34" charset="0"/>
              </a:defRPr>
            </a:lvl1pPr>
            <a:lvl2pPr>
              <a:defRPr sz="2800">
                <a:solidFill>
                  <a:srgbClr val="623191"/>
                </a:solidFill>
                <a:latin typeface="Arial" panose="020B0604020202020204" pitchFamily="34" charset="0"/>
                <a:cs typeface="Arial" panose="020B0604020202020204" pitchFamily="34" charset="0"/>
              </a:defRPr>
            </a:lvl2pPr>
            <a:lvl3pPr>
              <a:defRPr sz="2400">
                <a:solidFill>
                  <a:srgbClr val="008EA9"/>
                </a:solidFill>
                <a:latin typeface="Arial" panose="020B0604020202020204" pitchFamily="34" charset="0"/>
                <a:cs typeface="Arial" panose="020B0604020202020204" pitchFamily="34" charset="0"/>
              </a:defRPr>
            </a:lvl3pPr>
            <a:lvl4pPr>
              <a:defRPr sz="2000">
                <a:solidFill>
                  <a:srgbClr val="80BD44"/>
                </a:solidFill>
                <a:latin typeface="Arial" panose="020B0604020202020204" pitchFamily="34" charset="0"/>
                <a:cs typeface="Arial" panose="020B0604020202020204" pitchFamily="34" charset="0"/>
              </a:defRPr>
            </a:lvl4pPr>
            <a:lvl5pPr>
              <a:defRPr sz="2000">
                <a:solidFill>
                  <a:srgbClr val="CF8C29"/>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3866108"/>
          </a:xfrm>
        </p:spPr>
        <p:txBody>
          <a:bodyPr/>
          <a:lstStyle>
            <a:lvl1pPr marL="0" indent="0">
              <a:buNone/>
              <a:defRPr sz="1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620184" y="5445126"/>
            <a:ext cx="2844800" cy="365125"/>
          </a:xfrm>
        </p:spPr>
        <p:txBody>
          <a:bodyPr/>
          <a:lstStyle>
            <a:lvl1pPr>
              <a:defRPr>
                <a:latin typeface="Arial" panose="020B0604020202020204" pitchFamily="34" charset="0"/>
                <a:cs typeface="Arial" panose="020B0604020202020204" pitchFamily="34" charset="0"/>
              </a:defRPr>
            </a:lvl1pPr>
          </a:lstStyle>
          <a:p>
            <a:pPr>
              <a:defRPr/>
            </a:pPr>
            <a:fld id="{FA58EAD8-6005-4C60-A0D5-321E84E4A3D6}" type="datetimeFigureOut">
              <a:rPr lang="en-GB"/>
              <a:pPr>
                <a:defRPr/>
              </a:pPr>
              <a:t>16/04/2024</a:t>
            </a:fld>
            <a:endParaRPr lang="en-GB"/>
          </a:p>
        </p:txBody>
      </p:sp>
      <p:sp>
        <p:nvSpPr>
          <p:cNvPr id="6" name="Footer Placeholder 4"/>
          <p:cNvSpPr>
            <a:spLocks noGrp="1"/>
          </p:cNvSpPr>
          <p:nvPr>
            <p:ph type="ftr" sz="quarter" idx="11"/>
          </p:nvPr>
        </p:nvSpPr>
        <p:spPr>
          <a:xfrm>
            <a:off x="4176184" y="5445126"/>
            <a:ext cx="3860800" cy="365125"/>
          </a:xfr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7" name="Slide Number Placeholder 5"/>
          <p:cNvSpPr>
            <a:spLocks noGrp="1"/>
          </p:cNvSpPr>
          <p:nvPr>
            <p:ph type="sldNum" sz="quarter" idx="12"/>
          </p:nvPr>
        </p:nvSpPr>
        <p:spPr>
          <a:xfrm>
            <a:off x="8748184" y="5445126"/>
            <a:ext cx="2844800" cy="365125"/>
          </a:xfrm>
        </p:spPr>
        <p:txBody>
          <a:bodyPr/>
          <a:lstStyle>
            <a:lvl1pPr>
              <a:defRPr/>
            </a:lvl1pPr>
          </a:lstStyle>
          <a:p>
            <a:pPr>
              <a:defRPr/>
            </a:pPr>
            <a:fld id="{2775C4D5-80BF-4C69-80D3-99091A6FC62C}" type="slidenum">
              <a:rPr lang="en-GB"/>
              <a:pPr>
                <a:defRPr/>
              </a:pPr>
              <a:t>‹#›</a:t>
            </a:fld>
            <a:endParaRPr lang="en-GB"/>
          </a:p>
        </p:txBody>
      </p:sp>
    </p:spTree>
    <p:extLst>
      <p:ext uri="{BB962C8B-B14F-4D97-AF65-F5344CB8AC3E}">
        <p14:creationId xmlns:p14="http://schemas.microsoft.com/office/powerpoint/2010/main" val="187753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without captio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0317" y="457201"/>
            <a:ext cx="10515600" cy="900260"/>
          </a:xfrm>
        </p:spPr>
        <p:txBody>
          <a:bodyPr anchor="b">
            <a:noAutofit/>
          </a:bodyPr>
          <a:lstStyle>
            <a:lvl1pPr>
              <a:defRPr sz="3000"/>
            </a:lvl1pPr>
          </a:lstStyle>
          <a:p>
            <a:r>
              <a:rPr lang="en-US"/>
              <a:t>Title</a:t>
            </a:r>
            <a:endParaRPr lang="en-GB"/>
          </a:p>
        </p:txBody>
      </p:sp>
      <p:sp>
        <p:nvSpPr>
          <p:cNvPr id="3" name="Picture Placeholder 2"/>
          <p:cNvSpPr>
            <a:spLocks noGrp="1"/>
          </p:cNvSpPr>
          <p:nvPr>
            <p:ph type="pic" idx="1"/>
          </p:nvPr>
        </p:nvSpPr>
        <p:spPr>
          <a:xfrm>
            <a:off x="840317" y="1696828"/>
            <a:ext cx="10515600" cy="41642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GB"/>
          </a:p>
        </p:txBody>
      </p:sp>
    </p:spTree>
    <p:extLst>
      <p:ext uri="{BB962C8B-B14F-4D97-AF65-F5344CB8AC3E}">
        <p14:creationId xmlns:p14="http://schemas.microsoft.com/office/powerpoint/2010/main" val="1692022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609600" y="1600201"/>
            <a:ext cx="10972800" cy="3412976"/>
          </a:xfrm>
        </p:spPr>
        <p:txBody>
          <a:bodyPr/>
          <a:lstStyle>
            <a:lvl1pPr>
              <a:defRPr>
                <a:solidFill>
                  <a:srgbClr val="AF1E65"/>
                </a:solidFill>
                <a:latin typeface="Arial" panose="020B0604020202020204" pitchFamily="34" charset="0"/>
                <a:cs typeface="Arial" panose="020B0604020202020204" pitchFamily="34" charset="0"/>
              </a:defRPr>
            </a:lvl1pPr>
            <a:lvl2pPr>
              <a:defRPr>
                <a:solidFill>
                  <a:srgbClr val="623191"/>
                </a:solidFill>
                <a:latin typeface="Arial" panose="020B0604020202020204" pitchFamily="34" charset="0"/>
                <a:cs typeface="Arial" panose="020B0604020202020204" pitchFamily="34" charset="0"/>
              </a:defRPr>
            </a:lvl2pPr>
            <a:lvl3pPr>
              <a:defRPr>
                <a:solidFill>
                  <a:srgbClr val="008EA9"/>
                </a:solidFill>
                <a:latin typeface="Arial" panose="020B0604020202020204" pitchFamily="34" charset="0"/>
                <a:cs typeface="Arial" panose="020B0604020202020204" pitchFamily="34" charset="0"/>
              </a:defRPr>
            </a:lvl3pPr>
            <a:lvl4pPr>
              <a:defRPr>
                <a:solidFill>
                  <a:srgbClr val="80BD44"/>
                </a:solidFill>
                <a:latin typeface="Arial" panose="020B0604020202020204" pitchFamily="34" charset="0"/>
                <a:cs typeface="Arial" panose="020B0604020202020204" pitchFamily="34" charset="0"/>
              </a:defRPr>
            </a:lvl4pPr>
            <a:lvl5pPr>
              <a:defRPr>
                <a:solidFill>
                  <a:srgbClr val="CF8C2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20184" y="5373689"/>
            <a:ext cx="2844800" cy="365125"/>
          </a:xfrm>
        </p:spPr>
        <p:txBody>
          <a:bodyPr/>
          <a:lstStyle>
            <a:lvl1pPr>
              <a:defRPr/>
            </a:lvl1pPr>
          </a:lstStyle>
          <a:p>
            <a:pPr>
              <a:defRPr/>
            </a:pPr>
            <a:fld id="{2E0C2507-BD3C-4A11-B26E-8147BAEA3CDF}" type="datetimeFigureOut">
              <a:rPr lang="en-GB"/>
              <a:pPr>
                <a:defRPr/>
              </a:pPr>
              <a:t>16/04/2024</a:t>
            </a:fld>
            <a:endParaRPr lang="en-GB"/>
          </a:p>
        </p:txBody>
      </p:sp>
      <p:sp>
        <p:nvSpPr>
          <p:cNvPr id="5" name="Footer Placeholder 4"/>
          <p:cNvSpPr>
            <a:spLocks noGrp="1"/>
          </p:cNvSpPr>
          <p:nvPr>
            <p:ph type="ftr" sz="quarter" idx="11"/>
          </p:nvPr>
        </p:nvSpPr>
        <p:spPr>
          <a:xfrm>
            <a:off x="4176184" y="5373689"/>
            <a:ext cx="3860800" cy="365125"/>
          </a:xfrm>
        </p:spPr>
        <p:txBody>
          <a:bodyPr/>
          <a:lstStyle>
            <a:lvl1pPr>
              <a:defRPr>
                <a:latin typeface="Arial" panose="020B0604020202020204" pitchFamily="34" charset="0"/>
                <a:cs typeface="Arial" panose="020B0604020202020204" pitchFamily="34" charset="0"/>
              </a:defRPr>
            </a:lvl1pPr>
          </a:lstStyle>
          <a:p>
            <a:pPr>
              <a:defRPr/>
            </a:pPr>
            <a:endParaRPr lang="en-GB"/>
          </a:p>
        </p:txBody>
      </p:sp>
      <p:sp>
        <p:nvSpPr>
          <p:cNvPr id="6" name="Slide Number Placeholder 5"/>
          <p:cNvSpPr>
            <a:spLocks noGrp="1"/>
          </p:cNvSpPr>
          <p:nvPr>
            <p:ph type="sldNum" sz="quarter" idx="12"/>
          </p:nvPr>
        </p:nvSpPr>
        <p:spPr>
          <a:xfrm>
            <a:off x="8748184" y="5373689"/>
            <a:ext cx="2844800" cy="365125"/>
          </a:xfrm>
        </p:spPr>
        <p:txBody>
          <a:bodyPr/>
          <a:lstStyle>
            <a:lvl1pPr>
              <a:defRPr/>
            </a:lvl1pPr>
          </a:lstStyle>
          <a:p>
            <a:pPr>
              <a:defRPr/>
            </a:pPr>
            <a:fld id="{203B2319-A964-4F98-BE99-32377D3A3E96}" type="slidenum">
              <a:rPr lang="en-GB"/>
              <a:pPr>
                <a:defRPr/>
              </a:pPr>
              <a:t>‹#›</a:t>
            </a:fld>
            <a:endParaRPr lang="en-GB"/>
          </a:p>
        </p:txBody>
      </p:sp>
    </p:spTree>
    <p:extLst>
      <p:ext uri="{BB962C8B-B14F-4D97-AF65-F5344CB8AC3E}">
        <p14:creationId xmlns:p14="http://schemas.microsoft.com/office/powerpoint/2010/main" val="42846434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p>
        </p:txBody>
      </p:sp>
      <p:sp>
        <p:nvSpPr>
          <p:cNvPr id="4" name="Slide Number Placeholder 5">
            <a:extLst>
              <a:ext uri="{FF2B5EF4-FFF2-40B4-BE49-F238E27FC236}">
                <a16:creationId xmlns:a16="http://schemas.microsoft.com/office/drawing/2014/main" id="{6B7B0D95-09F0-FDEB-B9C0-561A31DC6829}"/>
              </a:ext>
            </a:extLst>
          </p:cNvPr>
          <p:cNvSpPr>
            <a:spLocks noGrp="1"/>
          </p:cNvSpPr>
          <p:nvPr>
            <p:ph type="sldNum" sz="quarter" idx="10"/>
          </p:nvPr>
        </p:nvSpPr>
        <p:spPr>
          <a:xfrm>
            <a:off x="9448800" y="6311901"/>
            <a:ext cx="2743200" cy="365125"/>
          </a:xfrm>
        </p:spPr>
        <p:txBody>
          <a:bodyPr/>
          <a:lstStyle>
            <a:lvl1pPr>
              <a:defRPr>
                <a:solidFill>
                  <a:schemeClr val="tx2"/>
                </a:solidFill>
              </a:defRPr>
            </a:lvl1pPr>
          </a:lstStyle>
          <a:p>
            <a:pPr>
              <a:defRPr/>
            </a:pPr>
            <a:fld id="{D8571990-7792-45E4-A5F0-A1A41903FD58}" type="slidenum">
              <a:rPr lang="en-GB" altLang="en-US"/>
              <a:pPr>
                <a:defRPr/>
              </a:pPr>
              <a:t>‹#›</a:t>
            </a:fld>
            <a:endParaRPr lang="en-GB" altLang="en-US"/>
          </a:p>
        </p:txBody>
      </p:sp>
    </p:spTree>
    <p:extLst>
      <p:ext uri="{BB962C8B-B14F-4D97-AF65-F5344CB8AC3E}">
        <p14:creationId xmlns:p14="http://schemas.microsoft.com/office/powerpoint/2010/main" val="10910865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ADFA94E3-CAC2-16F5-657D-939E2411E27E}"/>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AC197775-B192-4A15-B6F8-8BDCF335F1D7}"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4223389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Slide Number Placeholder 5">
            <a:extLst>
              <a:ext uri="{FF2B5EF4-FFF2-40B4-BE49-F238E27FC236}">
                <a16:creationId xmlns:a16="http://schemas.microsoft.com/office/drawing/2014/main" id="{0B77CA0F-E891-5FEC-82A4-52E21AC00C85}"/>
              </a:ext>
            </a:extLst>
          </p:cNvPr>
          <p:cNvSpPr>
            <a:spLocks noGrp="1"/>
          </p:cNvSpPr>
          <p:nvPr>
            <p:ph type="sldNum" sz="quarter" idx="10"/>
          </p:nvPr>
        </p:nvSpPr>
        <p:spPr/>
        <p:txBody>
          <a:bodyPr/>
          <a:lstStyle>
            <a:lvl1pPr>
              <a:defRPr/>
            </a:lvl1pPr>
          </a:lstStyle>
          <a:p>
            <a:pPr>
              <a:defRPr/>
            </a:pPr>
            <a:fld id="{302CFE5C-C44D-4A02-A927-A39BBE3E65B4}" type="slidenum">
              <a:rPr lang="en-GB" altLang="en-US"/>
              <a:pPr>
                <a:defRPr/>
              </a:pPr>
              <a:t>‹#›</a:t>
            </a:fld>
            <a:endParaRPr lang="en-GB" altLang="en-US"/>
          </a:p>
        </p:txBody>
      </p:sp>
    </p:spTree>
    <p:extLst>
      <p:ext uri="{BB962C8B-B14F-4D97-AF65-F5344CB8AC3E}">
        <p14:creationId xmlns:p14="http://schemas.microsoft.com/office/powerpoint/2010/main" val="24409457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9877DBE7-0136-F330-6CE3-56C298CB0AD9}"/>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35929325-4A2B-4D24-8A88-D2F9A17F4E5A}"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a:xfrm>
            <a:off x="831851" y="1709740"/>
            <a:ext cx="10515600" cy="2852737"/>
          </a:xfrm>
        </p:spPr>
        <p:txBody>
          <a:bodyPr anchor="b"/>
          <a:lstStyle>
            <a:lvl1pPr>
              <a:defRPr sz="4500"/>
            </a:lvl1pPr>
          </a:lstStyle>
          <a:p>
            <a:r>
              <a:rPr lang="en-GB"/>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5928523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CAF9C359-A2FF-44CD-0866-EB2BEA50036C}"/>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5F39277-CC27-4098-8E6C-44C0153CB532}"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459967"/>
            <a:ext cx="5181600" cy="4602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459967"/>
            <a:ext cx="5181600" cy="460273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92854769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B63D0BA-E9BC-CF98-3641-3F40F56ACF7A}"/>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45FDCD7C-7016-4F8E-894A-E481477043F1}"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a:xfrm>
            <a:off x="839788" y="365125"/>
            <a:ext cx="10515600" cy="986400"/>
          </a:xfrm>
        </p:spPr>
        <p:txBody>
          <a:bodyPr/>
          <a:lstStyle/>
          <a:p>
            <a:r>
              <a:rPr lang="en-GB"/>
              <a:t>Click to edit Master title style</a:t>
            </a:r>
          </a:p>
        </p:txBody>
      </p:sp>
      <p:sp>
        <p:nvSpPr>
          <p:cNvPr id="3" name="Text Placeholder 2"/>
          <p:cNvSpPr>
            <a:spLocks noGrp="1"/>
          </p:cNvSpPr>
          <p:nvPr>
            <p:ph type="body" idx="1"/>
          </p:nvPr>
        </p:nvSpPr>
        <p:spPr>
          <a:xfrm>
            <a:off x="836613" y="1487489"/>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36612" y="2311402"/>
            <a:ext cx="5157787" cy="3743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199" y="1487489"/>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72201" y="2311402"/>
            <a:ext cx="5183188" cy="374361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Tree>
    <p:extLst>
      <p:ext uri="{BB962C8B-B14F-4D97-AF65-F5344CB8AC3E}">
        <p14:creationId xmlns:p14="http://schemas.microsoft.com/office/powerpoint/2010/main" val="2815981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54C9B23-BE7D-20F6-A7BE-496CAA7D2CB8}"/>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AB015CB3-B3EF-4CD7-9090-B9FC2F756CE0}"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p:txBody>
          <a:bodyPr/>
          <a:lstStyle/>
          <a:p>
            <a:r>
              <a:rPr lang="en-GB"/>
              <a:t>Click to edit Master title style</a:t>
            </a:r>
          </a:p>
        </p:txBody>
      </p:sp>
    </p:spTree>
    <p:extLst>
      <p:ext uri="{BB962C8B-B14F-4D97-AF65-F5344CB8AC3E}">
        <p14:creationId xmlns:p14="http://schemas.microsoft.com/office/powerpoint/2010/main" val="10573499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FBCAC700-D74D-52D2-4ECD-677A0765A037}"/>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D2791C4C-241E-4058-9B89-8AB6FC447184}" type="slidenum">
              <a:rPr lang="en-GB" altLang="en-US" sz="1400" b="1" smtClean="0">
                <a:solidFill>
                  <a:schemeClr val="bg1"/>
                </a:solidFill>
              </a:rPr>
              <a:pPr algn="r" eaLnBrk="1" hangingPunct="1">
                <a:defRPr/>
              </a:pPr>
              <a:t>‹#›</a:t>
            </a:fld>
            <a:endParaRPr lang="en-GB" altLang="en-US" sz="1400" b="1">
              <a:solidFill>
                <a:schemeClr val="bg1"/>
              </a:solidFill>
            </a:endParaRPr>
          </a:p>
        </p:txBody>
      </p:sp>
    </p:spTree>
    <p:extLst>
      <p:ext uri="{BB962C8B-B14F-4D97-AF65-F5344CB8AC3E}">
        <p14:creationId xmlns:p14="http://schemas.microsoft.com/office/powerpoint/2010/main" val="4281980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3EF2AD1-0095-5F3D-A408-0D88F371C39C}"/>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2C8A6D5-3158-4908-800D-5B141D3AFF4D}"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Content Placeholder 2"/>
          <p:cNvSpPr>
            <a:spLocks noGrp="1"/>
          </p:cNvSpPr>
          <p:nvPr>
            <p:ph idx="1"/>
          </p:nvPr>
        </p:nvSpPr>
        <p:spPr>
          <a:xfrm>
            <a:off x="5183188" y="457200"/>
            <a:ext cx="6172200" cy="559013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98993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1042397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blue slide">
    <p:bg>
      <p:bgPr>
        <a:solidFill>
          <a:srgbClr val="00B0F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16" y="4927703"/>
            <a:ext cx="10515600" cy="721993"/>
          </a:xfrm>
          <a:prstGeom prst="rect">
            <a:avLst/>
          </a:prstGeom>
        </p:spPr>
        <p:txBody>
          <a:bodyPr/>
          <a:lstStyle>
            <a:lvl1pPr>
              <a:defRPr sz="3000" b="1">
                <a:solidFill>
                  <a:schemeClr val="bg1"/>
                </a:solidFill>
                <a:latin typeface="Arial" panose="020B0604020202020204" pitchFamily="34" charset="0"/>
                <a:cs typeface="Arial" panose="020B0604020202020204" pitchFamily="34" charset="0"/>
              </a:defRPr>
            </a:lvl1pPr>
          </a:lstStyle>
          <a:p>
            <a:r>
              <a:rPr lang="en-US"/>
              <a:t>Section title</a:t>
            </a:r>
          </a:p>
        </p:txBody>
      </p:sp>
    </p:spTree>
    <p:extLst>
      <p:ext uri="{BB962C8B-B14F-4D97-AF65-F5344CB8AC3E}">
        <p14:creationId xmlns:p14="http://schemas.microsoft.com/office/powerpoint/2010/main" val="41765526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p>
        </p:txBody>
      </p:sp>
      <p:sp>
        <p:nvSpPr>
          <p:cNvPr id="3" name="Picture Placeholder 2"/>
          <p:cNvSpPr>
            <a:spLocks noGrp="1"/>
          </p:cNvSpPr>
          <p:nvPr>
            <p:ph type="pic" idx="1"/>
          </p:nvPr>
        </p:nvSpPr>
        <p:spPr>
          <a:xfrm>
            <a:off x="5183188" y="457200"/>
            <a:ext cx="6172200" cy="5605502"/>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GB" noProof="0"/>
              <a:t>Click icon to add picture</a:t>
            </a:r>
            <a:endParaRPr lang="en-GB" noProof="0" dirty="0"/>
          </a:p>
        </p:txBody>
      </p:sp>
      <p:sp>
        <p:nvSpPr>
          <p:cNvPr id="4" name="Text Placeholder 3"/>
          <p:cNvSpPr>
            <a:spLocks noGrp="1"/>
          </p:cNvSpPr>
          <p:nvPr>
            <p:ph type="body" sz="half" idx="2"/>
          </p:nvPr>
        </p:nvSpPr>
        <p:spPr>
          <a:xfrm>
            <a:off x="839788" y="2057400"/>
            <a:ext cx="3932237" cy="400530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Tree>
    <p:extLst>
      <p:ext uri="{BB962C8B-B14F-4D97-AF65-F5344CB8AC3E}">
        <p14:creationId xmlns:p14="http://schemas.microsoft.com/office/powerpoint/2010/main" val="355144045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519D67E-2E8C-1DD2-3CBE-944FC5A70D9F}"/>
              </a:ext>
            </a:extLst>
          </p:cNvPr>
          <p:cNvSpPr txBox="1">
            <a:spLocks/>
          </p:cNvSpPr>
          <p:nvPr userDrawn="1"/>
        </p:nvSpPr>
        <p:spPr>
          <a:xfrm>
            <a:off x="9421284" y="6311901"/>
            <a:ext cx="2743200" cy="365125"/>
          </a:xfrm>
          <a:prstGeom prst="rect">
            <a:avLst/>
          </a:prstGeom>
        </p:spPr>
        <p:txBody>
          <a:bodyPr/>
          <a:lstStyle>
            <a:lvl1pPr>
              <a:defRPr>
                <a:solidFill>
                  <a:schemeClr val="tx1"/>
                </a:solidFill>
                <a:latin typeface="Century Gothic" panose="020B0502020202020204" pitchFamily="34" charset="0"/>
              </a:defRPr>
            </a:lvl1pPr>
            <a:lvl2pPr marL="742950" indent="-285750">
              <a:defRPr>
                <a:solidFill>
                  <a:schemeClr val="tx1"/>
                </a:solidFill>
                <a:latin typeface="Century Gothic" panose="020B0502020202020204" pitchFamily="34" charset="0"/>
              </a:defRPr>
            </a:lvl2pPr>
            <a:lvl3pPr marL="1143000" indent="-228600">
              <a:defRPr>
                <a:solidFill>
                  <a:schemeClr val="tx1"/>
                </a:solidFill>
                <a:latin typeface="Century Gothic" panose="020B0502020202020204" pitchFamily="34" charset="0"/>
              </a:defRPr>
            </a:lvl3pPr>
            <a:lvl4pPr marL="1600200" indent="-228600">
              <a:defRPr>
                <a:solidFill>
                  <a:schemeClr val="tx1"/>
                </a:solidFill>
                <a:latin typeface="Century Gothic" panose="020B0502020202020204" pitchFamily="34" charset="0"/>
              </a:defRPr>
            </a:lvl4pPr>
            <a:lvl5pPr marL="2057400" indent="-228600">
              <a:defRPr>
                <a:solidFill>
                  <a:schemeClr val="tx1"/>
                </a:solidFill>
                <a:latin typeface="Century Gothic" panose="020B0502020202020204" pitchFamily="34" charset="0"/>
              </a:defRPr>
            </a:lvl5pPr>
            <a:lvl6pPr marL="2514600" indent="-228600" eaLnBrk="0" fontAlgn="base" hangingPunct="0">
              <a:spcBef>
                <a:spcPct val="0"/>
              </a:spcBef>
              <a:spcAft>
                <a:spcPct val="0"/>
              </a:spcAft>
              <a:defRPr>
                <a:solidFill>
                  <a:schemeClr val="tx1"/>
                </a:solidFill>
                <a:latin typeface="Century Gothic" panose="020B0502020202020204" pitchFamily="34" charset="0"/>
              </a:defRPr>
            </a:lvl6pPr>
            <a:lvl7pPr marL="2971800" indent="-228600" eaLnBrk="0" fontAlgn="base" hangingPunct="0">
              <a:spcBef>
                <a:spcPct val="0"/>
              </a:spcBef>
              <a:spcAft>
                <a:spcPct val="0"/>
              </a:spcAft>
              <a:defRPr>
                <a:solidFill>
                  <a:schemeClr val="tx1"/>
                </a:solidFill>
                <a:latin typeface="Century Gothic" panose="020B0502020202020204" pitchFamily="34" charset="0"/>
              </a:defRPr>
            </a:lvl7pPr>
            <a:lvl8pPr marL="3429000" indent="-228600" eaLnBrk="0" fontAlgn="base" hangingPunct="0">
              <a:spcBef>
                <a:spcPct val="0"/>
              </a:spcBef>
              <a:spcAft>
                <a:spcPct val="0"/>
              </a:spcAft>
              <a:defRPr>
                <a:solidFill>
                  <a:schemeClr val="tx1"/>
                </a:solidFill>
                <a:latin typeface="Century Gothic" panose="020B0502020202020204" pitchFamily="34" charset="0"/>
              </a:defRPr>
            </a:lvl8pPr>
            <a:lvl9pPr marL="3886200" indent="-228600" eaLnBrk="0" fontAlgn="base" hangingPunct="0">
              <a:spcBef>
                <a:spcPct val="0"/>
              </a:spcBef>
              <a:spcAft>
                <a:spcPct val="0"/>
              </a:spcAft>
              <a:defRPr>
                <a:solidFill>
                  <a:schemeClr val="tx1"/>
                </a:solidFill>
                <a:latin typeface="Century Gothic" panose="020B0502020202020204" pitchFamily="34" charset="0"/>
              </a:defRPr>
            </a:lvl9pPr>
          </a:lstStyle>
          <a:p>
            <a:pPr algn="r" eaLnBrk="1" hangingPunct="1">
              <a:defRPr/>
            </a:pPr>
            <a:fld id="{C3F504BE-CD59-4F97-AD7D-938BC3F958C1}" type="slidenum">
              <a:rPr lang="en-GB" altLang="en-US" sz="1400" b="1" smtClean="0">
                <a:solidFill>
                  <a:schemeClr val="bg1"/>
                </a:solidFill>
              </a:rPr>
              <a:pPr algn="r" eaLnBrk="1" hangingPunct="1">
                <a:defRPr/>
              </a:pPr>
              <a:t>‹#›</a:t>
            </a:fld>
            <a:endParaRPr lang="en-GB" altLang="en-US" sz="1400" b="1">
              <a:solidFill>
                <a:schemeClr val="bg1"/>
              </a:solidFill>
            </a:endParaRPr>
          </a:p>
        </p:txBody>
      </p:sp>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449364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751366"/>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1" y="365125"/>
            <a:ext cx="7734300" cy="5751366"/>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5D768D1B-E9E5-01CA-D80B-94EE27276907}"/>
              </a:ext>
            </a:extLst>
          </p:cNvPr>
          <p:cNvSpPr>
            <a:spLocks noGrp="1"/>
          </p:cNvSpPr>
          <p:nvPr>
            <p:ph type="sldNum" sz="quarter" idx="10"/>
          </p:nvPr>
        </p:nvSpPr>
        <p:spPr>
          <a:xfrm>
            <a:off x="9421284" y="6311901"/>
            <a:ext cx="2743200" cy="365125"/>
          </a:xfrm>
        </p:spPr>
        <p:txBody>
          <a:bodyPr/>
          <a:lstStyle>
            <a:lvl1pPr>
              <a:defRPr sz="1400">
                <a:solidFill>
                  <a:schemeClr val="bg1"/>
                </a:solidFill>
              </a:defRPr>
            </a:lvl1pPr>
          </a:lstStyle>
          <a:p>
            <a:pPr>
              <a:defRPr/>
            </a:pPr>
            <a:fld id="{63503386-9766-426A-BF9E-ED4C525E518A}" type="slidenum">
              <a:rPr lang="en-GB" altLang="en-US"/>
              <a:pPr>
                <a:defRPr/>
              </a:pPr>
              <a:t>‹#›</a:t>
            </a:fld>
            <a:endParaRPr lang="en-GB" altLang="en-US"/>
          </a:p>
        </p:txBody>
      </p:sp>
    </p:spTree>
    <p:extLst>
      <p:ext uri="{BB962C8B-B14F-4D97-AF65-F5344CB8AC3E}">
        <p14:creationId xmlns:p14="http://schemas.microsoft.com/office/powerpoint/2010/main" val="2610780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green slide">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0216" y="4927703"/>
            <a:ext cx="10515600" cy="721993"/>
          </a:xfrm>
          <a:prstGeom prst="rect">
            <a:avLst/>
          </a:prstGeom>
        </p:spPr>
        <p:txBody>
          <a:bodyPr/>
          <a:lstStyle>
            <a:lvl1pPr>
              <a:defRPr sz="3000" b="1">
                <a:solidFill>
                  <a:schemeClr val="bg1"/>
                </a:solidFill>
                <a:latin typeface="Arial" panose="020B0604020202020204" pitchFamily="34" charset="0"/>
                <a:cs typeface="Arial" panose="020B0604020202020204" pitchFamily="34" charset="0"/>
              </a:defRPr>
            </a:lvl1pPr>
          </a:lstStyle>
          <a:p>
            <a:r>
              <a:rPr lang="en-US"/>
              <a:t>Section title</a:t>
            </a:r>
          </a:p>
        </p:txBody>
      </p:sp>
    </p:spTree>
    <p:extLst>
      <p:ext uri="{BB962C8B-B14F-4D97-AF65-F5344CB8AC3E}">
        <p14:creationId xmlns:p14="http://schemas.microsoft.com/office/powerpoint/2010/main" val="2406627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9"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3.png"/><Relationship Id="rId5" Type="http://schemas.openxmlformats.org/officeDocument/2006/relationships/slideLayout" Target="../slideLayouts/slideLayout24.xml"/><Relationship Id="rId10" Type="http://schemas.openxmlformats.org/officeDocument/2006/relationships/theme" Target="../theme/theme3.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3.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7.png"/></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4" Type="http://schemas.openxmlformats.org/officeDocument/2006/relationships/image" Target="../media/image8.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8"/>
            <a:ext cx="10515600" cy="1325563"/>
          </a:xfrm>
          <a:prstGeom prst="rect">
            <a:avLst/>
          </a:prstGeom>
        </p:spPr>
        <p:txBody>
          <a:bodyPr vert="horz" lIns="91440" tIns="45720" rIns="91440" bIns="45720" rtlCol="0" anchor="ctr">
            <a:normAutofit/>
          </a:bodyPr>
          <a:lstStyle/>
          <a:p>
            <a:r>
              <a:rPr lang="en-US"/>
              <a:t>Title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3027035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685800" rtl="0" eaLnBrk="1" latinLnBrk="0" hangingPunct="1">
        <a:lnSpc>
          <a:spcPct val="90000"/>
        </a:lnSpc>
        <a:spcBef>
          <a:spcPct val="0"/>
        </a:spcBef>
        <a:buNone/>
        <a:defRPr sz="3000" b="1"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9"/>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77199416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11"/>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6886996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EF748D3-C0E0-4559-A8ED-5628EC917EE2}"/>
              </a:ext>
            </a:extLst>
          </p:cNvPr>
          <p:cNvSpPr>
            <a:spLocks noGrp="1"/>
          </p:cNvSpPr>
          <p:nvPr>
            <p:ph type="body" idx="1"/>
          </p:nvPr>
        </p:nvSpPr>
        <p:spPr>
          <a:xfrm>
            <a:off x="304466" y="1022411"/>
            <a:ext cx="11621684" cy="51545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6">
            <a:extLst>
              <a:ext uri="{FF2B5EF4-FFF2-40B4-BE49-F238E27FC236}">
                <a16:creationId xmlns:a16="http://schemas.microsoft.com/office/drawing/2014/main" id="{33D29D07-A275-40D3-B801-36CAE15061A8}"/>
              </a:ext>
            </a:extLst>
          </p:cNvPr>
          <p:cNvSpPr/>
          <p:nvPr userDrawn="1"/>
        </p:nvSpPr>
        <p:spPr>
          <a:xfrm>
            <a:off x="0" y="0"/>
            <a:ext cx="12192000" cy="864000"/>
          </a:xfrm>
          <a:prstGeom prst="rect">
            <a:avLst/>
          </a:prstGeom>
          <a:solidFill>
            <a:srgbClr val="4235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BCA0130D-69F7-40CD-9338-5E04C43D7815}"/>
              </a:ext>
            </a:extLst>
          </p:cNvPr>
          <p:cNvGrpSpPr>
            <a:grpSpLocks noChangeAspect="1"/>
          </p:cNvGrpSpPr>
          <p:nvPr userDrawn="1"/>
        </p:nvGrpSpPr>
        <p:grpSpPr>
          <a:xfrm>
            <a:off x="304466" y="6224701"/>
            <a:ext cx="11621685" cy="574200"/>
            <a:chOff x="-3049777" y="5949315"/>
            <a:chExt cx="14956473" cy="738964"/>
          </a:xfrm>
        </p:grpSpPr>
        <p:grpSp>
          <p:nvGrpSpPr>
            <p:cNvPr id="9" name="Group 8">
              <a:extLst>
                <a:ext uri="{FF2B5EF4-FFF2-40B4-BE49-F238E27FC236}">
                  <a16:creationId xmlns:a16="http://schemas.microsoft.com/office/drawing/2014/main" id="{142F980D-7886-403F-A89A-42E43BE8F4C8}"/>
                </a:ext>
              </a:extLst>
            </p:cNvPr>
            <p:cNvGrpSpPr/>
            <p:nvPr userDrawn="1"/>
          </p:nvGrpSpPr>
          <p:grpSpPr>
            <a:xfrm>
              <a:off x="10347074" y="5949315"/>
              <a:ext cx="1559622" cy="738964"/>
              <a:chOff x="10531859" y="5943600"/>
              <a:chExt cx="1559622" cy="738964"/>
            </a:xfrm>
          </p:grpSpPr>
          <p:pic>
            <p:nvPicPr>
              <p:cNvPr id="11" name="Picture 10">
                <a:extLst>
                  <a:ext uri="{FF2B5EF4-FFF2-40B4-BE49-F238E27FC236}">
                    <a16:creationId xmlns:a16="http://schemas.microsoft.com/office/drawing/2014/main" id="{B7002ED4-675C-4051-9F22-BF0D7ADAE73A}"/>
                  </a:ext>
                </a:extLst>
              </p:cNvPr>
              <p:cNvPicPr>
                <a:picLocks noChangeAspect="1"/>
              </p:cNvPicPr>
              <p:nvPr userDrawn="1"/>
            </p:nvPicPr>
            <p:blipFill rotWithShape="1">
              <a:blip r:embed="rId16"/>
              <a:srcRect l="7060" b="6701"/>
              <a:stretch/>
            </p:blipFill>
            <p:spPr>
              <a:xfrm>
                <a:off x="10974659" y="5943600"/>
                <a:ext cx="740345" cy="738964"/>
              </a:xfrm>
              <a:prstGeom prst="rect">
                <a:avLst/>
              </a:prstGeom>
            </p:spPr>
          </p:pic>
          <p:sp>
            <p:nvSpPr>
              <p:cNvPr id="12" name="Rectangle: Rounded Corners 6">
                <a:extLst>
                  <a:ext uri="{FF2B5EF4-FFF2-40B4-BE49-F238E27FC236}">
                    <a16:creationId xmlns:a16="http://schemas.microsoft.com/office/drawing/2014/main" id="{2D85FD2F-5E4D-4D43-9E1E-91E6D949F363}"/>
                  </a:ext>
                </a:extLst>
              </p:cNvPr>
              <p:cNvSpPr>
                <a:spLocks noChangeAspect="1"/>
              </p:cNvSpPr>
              <p:nvPr userDrawn="1"/>
            </p:nvSpPr>
            <p:spPr>
              <a:xfrm>
                <a:off x="1053185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Rectangle: Rounded Corners 6">
                <a:extLst>
                  <a:ext uri="{FF2B5EF4-FFF2-40B4-BE49-F238E27FC236}">
                    <a16:creationId xmlns:a16="http://schemas.microsoft.com/office/drawing/2014/main" id="{258A6039-F3B2-4C6E-BE0D-654146D461EE}"/>
                  </a:ext>
                </a:extLst>
              </p:cNvPr>
              <p:cNvSpPr>
                <a:spLocks noChangeAspect="1"/>
              </p:cNvSpPr>
              <p:nvPr userDrawn="1"/>
            </p:nvSpPr>
            <p:spPr>
              <a:xfrm rot="10800000">
                <a:off x="11621519" y="6316892"/>
                <a:ext cx="469962" cy="61200"/>
              </a:xfrm>
              <a:custGeom>
                <a:avLst/>
                <a:gdLst>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4122259 w 4122259"/>
                  <a:gd name="connsiteY4" fmla="*/ 2520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22259"/>
                  <a:gd name="connsiteY0" fmla="*/ 252000 h 504000"/>
                  <a:gd name="connsiteX1" fmla="*/ 252000 w 4122259"/>
                  <a:gd name="connsiteY1" fmla="*/ 0 h 504000"/>
                  <a:gd name="connsiteX2" fmla="*/ 3870259 w 4122259"/>
                  <a:gd name="connsiteY2" fmla="*/ 0 h 504000"/>
                  <a:gd name="connsiteX3" fmla="*/ 4122259 w 4122259"/>
                  <a:gd name="connsiteY3" fmla="*/ 252000 h 504000"/>
                  <a:gd name="connsiteX4" fmla="*/ 3767929 w 4122259"/>
                  <a:gd name="connsiteY4" fmla="*/ 175800 h 504000"/>
                  <a:gd name="connsiteX5" fmla="*/ 3870259 w 4122259"/>
                  <a:gd name="connsiteY5" fmla="*/ 504000 h 504000"/>
                  <a:gd name="connsiteX6" fmla="*/ 252000 w 4122259"/>
                  <a:gd name="connsiteY6" fmla="*/ 504000 h 504000"/>
                  <a:gd name="connsiteX7" fmla="*/ 0 w 4122259"/>
                  <a:gd name="connsiteY7" fmla="*/ 252000 h 504000"/>
                  <a:gd name="connsiteX0" fmla="*/ 0 w 4106580"/>
                  <a:gd name="connsiteY0" fmla="*/ 252000 h 504000"/>
                  <a:gd name="connsiteX1" fmla="*/ 252000 w 4106580"/>
                  <a:gd name="connsiteY1" fmla="*/ 0 h 504000"/>
                  <a:gd name="connsiteX2" fmla="*/ 3870259 w 4106580"/>
                  <a:gd name="connsiteY2" fmla="*/ 0 h 504000"/>
                  <a:gd name="connsiteX3" fmla="*/ 3767929 w 4106580"/>
                  <a:gd name="connsiteY3" fmla="*/ 175800 h 504000"/>
                  <a:gd name="connsiteX4" fmla="*/ 3870259 w 4106580"/>
                  <a:gd name="connsiteY4" fmla="*/ 504000 h 504000"/>
                  <a:gd name="connsiteX5" fmla="*/ 252000 w 4106580"/>
                  <a:gd name="connsiteY5" fmla="*/ 504000 h 504000"/>
                  <a:gd name="connsiteX6" fmla="*/ 0 w 4106580"/>
                  <a:gd name="connsiteY6" fmla="*/ 252000 h 504000"/>
                  <a:gd name="connsiteX0" fmla="*/ 0 w 4078804"/>
                  <a:gd name="connsiteY0" fmla="*/ 252000 h 504000"/>
                  <a:gd name="connsiteX1" fmla="*/ 252000 w 4078804"/>
                  <a:gd name="connsiteY1" fmla="*/ 0 h 504000"/>
                  <a:gd name="connsiteX2" fmla="*/ 3870259 w 4078804"/>
                  <a:gd name="connsiteY2" fmla="*/ 0 h 504000"/>
                  <a:gd name="connsiteX3" fmla="*/ 3621244 w 4078804"/>
                  <a:gd name="connsiteY3" fmla="*/ 246285 h 504000"/>
                  <a:gd name="connsiteX4" fmla="*/ 3870259 w 4078804"/>
                  <a:gd name="connsiteY4" fmla="*/ 504000 h 504000"/>
                  <a:gd name="connsiteX5" fmla="*/ 252000 w 4078804"/>
                  <a:gd name="connsiteY5" fmla="*/ 504000 h 504000"/>
                  <a:gd name="connsiteX6" fmla="*/ 0 w 4078804"/>
                  <a:gd name="connsiteY6" fmla="*/ 252000 h 504000"/>
                  <a:gd name="connsiteX0" fmla="*/ 0 w 3900385"/>
                  <a:gd name="connsiteY0" fmla="*/ 252000 h 504000"/>
                  <a:gd name="connsiteX1" fmla="*/ 252000 w 3900385"/>
                  <a:gd name="connsiteY1" fmla="*/ 0 h 504000"/>
                  <a:gd name="connsiteX2" fmla="*/ 3870259 w 3900385"/>
                  <a:gd name="connsiteY2" fmla="*/ 0 h 504000"/>
                  <a:gd name="connsiteX3" fmla="*/ 3621244 w 3900385"/>
                  <a:gd name="connsiteY3" fmla="*/ 246285 h 504000"/>
                  <a:gd name="connsiteX4" fmla="*/ 3870259 w 3900385"/>
                  <a:gd name="connsiteY4" fmla="*/ 504000 h 504000"/>
                  <a:gd name="connsiteX5" fmla="*/ 252000 w 3900385"/>
                  <a:gd name="connsiteY5" fmla="*/ 504000 h 504000"/>
                  <a:gd name="connsiteX6" fmla="*/ 0 w 3900385"/>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 name="connsiteX0" fmla="*/ 0 w 3870259"/>
                  <a:gd name="connsiteY0" fmla="*/ 252000 h 504000"/>
                  <a:gd name="connsiteX1" fmla="*/ 252000 w 3870259"/>
                  <a:gd name="connsiteY1" fmla="*/ 0 h 504000"/>
                  <a:gd name="connsiteX2" fmla="*/ 3870259 w 3870259"/>
                  <a:gd name="connsiteY2" fmla="*/ 0 h 504000"/>
                  <a:gd name="connsiteX3" fmla="*/ 3621244 w 3870259"/>
                  <a:gd name="connsiteY3" fmla="*/ 246285 h 504000"/>
                  <a:gd name="connsiteX4" fmla="*/ 3870259 w 3870259"/>
                  <a:gd name="connsiteY4" fmla="*/ 504000 h 504000"/>
                  <a:gd name="connsiteX5" fmla="*/ 252000 w 3870259"/>
                  <a:gd name="connsiteY5" fmla="*/ 504000 h 504000"/>
                  <a:gd name="connsiteX6" fmla="*/ 0 w 3870259"/>
                  <a:gd name="connsiteY6" fmla="*/ 252000 h 50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0259" h="504000">
                    <a:moveTo>
                      <a:pt x="0" y="252000"/>
                    </a:moveTo>
                    <a:cubicBezTo>
                      <a:pt x="0" y="112824"/>
                      <a:pt x="112824" y="0"/>
                      <a:pt x="252000" y="0"/>
                    </a:cubicBezTo>
                    <a:lnTo>
                      <a:pt x="3870259" y="0"/>
                    </a:lnTo>
                    <a:cubicBezTo>
                      <a:pt x="3747587" y="4535"/>
                      <a:pt x="3621244" y="127995"/>
                      <a:pt x="3621244" y="246285"/>
                    </a:cubicBezTo>
                    <a:cubicBezTo>
                      <a:pt x="3621244" y="370221"/>
                      <a:pt x="3748450" y="502095"/>
                      <a:pt x="3870259" y="504000"/>
                    </a:cubicBezTo>
                    <a:lnTo>
                      <a:pt x="252000" y="504000"/>
                    </a:lnTo>
                    <a:cubicBezTo>
                      <a:pt x="112824" y="504000"/>
                      <a:pt x="0" y="391176"/>
                      <a:pt x="0" y="252000"/>
                    </a:cubicBezTo>
                    <a:close/>
                  </a:path>
                </a:pathLst>
              </a:cu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0" name="Rectangle: Rounded Corners 9">
              <a:extLst>
                <a:ext uri="{FF2B5EF4-FFF2-40B4-BE49-F238E27FC236}">
                  <a16:creationId xmlns:a16="http://schemas.microsoft.com/office/drawing/2014/main" id="{53F348E6-470F-420C-BB0E-C371DE13B949}"/>
                </a:ext>
              </a:extLst>
            </p:cNvPr>
            <p:cNvSpPr/>
            <p:nvPr userDrawn="1"/>
          </p:nvSpPr>
          <p:spPr>
            <a:xfrm>
              <a:off x="-3049777" y="6327596"/>
              <a:ext cx="13574699" cy="55596"/>
            </a:xfrm>
            <a:prstGeom prst="roundRect">
              <a:avLst>
                <a:gd name="adj" fmla="val 50000"/>
              </a:avLst>
            </a:prstGeom>
            <a:solidFill>
              <a:srgbClr val="9B42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
        <p:nvSpPr>
          <p:cNvPr id="15" name="Title Placeholder 14">
            <a:extLst>
              <a:ext uri="{FF2B5EF4-FFF2-40B4-BE49-F238E27FC236}">
                <a16:creationId xmlns:a16="http://schemas.microsoft.com/office/drawing/2014/main" id="{E21536CE-F5BA-4197-8393-D010B5CF472E}"/>
              </a:ext>
            </a:extLst>
          </p:cNvPr>
          <p:cNvSpPr>
            <a:spLocks noGrp="1"/>
          </p:cNvSpPr>
          <p:nvPr>
            <p:ph type="title"/>
          </p:nvPr>
        </p:nvSpPr>
        <p:spPr>
          <a:xfrm>
            <a:off x="304466" y="136526"/>
            <a:ext cx="11621684" cy="544210"/>
          </a:xfrm>
          <a:prstGeom prst="rect">
            <a:avLst/>
          </a:prstGeom>
        </p:spPr>
        <p:txBody>
          <a:bodyPr vert="horz" lIns="91440" tIns="45720" rIns="91440" bIns="45720" rtlCol="0" anchor="ctr">
            <a:noAutofit/>
          </a:bodyPr>
          <a:lstStyle/>
          <a:p>
            <a:r>
              <a:rPr lang="en-US"/>
              <a:t>CLICK TO EDIT MASTER TITLE STYLE</a:t>
            </a:r>
            <a:endParaRPr lang="en-GB"/>
          </a:p>
        </p:txBody>
      </p:sp>
      <p:grpSp>
        <p:nvGrpSpPr>
          <p:cNvPr id="6" name="Group 5">
            <a:extLst>
              <a:ext uri="{FF2B5EF4-FFF2-40B4-BE49-F238E27FC236}">
                <a16:creationId xmlns:a16="http://schemas.microsoft.com/office/drawing/2014/main" id="{39C35A4E-B483-4788-9F55-038CE9875FD0}"/>
              </a:ext>
            </a:extLst>
          </p:cNvPr>
          <p:cNvGrpSpPr/>
          <p:nvPr userDrawn="1"/>
        </p:nvGrpSpPr>
        <p:grpSpPr>
          <a:xfrm>
            <a:off x="-660400" y="2169000"/>
            <a:ext cx="360000" cy="2520000"/>
            <a:chOff x="-660400" y="1435100"/>
            <a:chExt cx="360000" cy="2520000"/>
          </a:xfrm>
        </p:grpSpPr>
        <p:sp>
          <p:nvSpPr>
            <p:cNvPr id="2" name="Rectangle 1">
              <a:extLst>
                <a:ext uri="{FF2B5EF4-FFF2-40B4-BE49-F238E27FC236}">
                  <a16:creationId xmlns:a16="http://schemas.microsoft.com/office/drawing/2014/main" id="{D5D167E6-5DC2-4D8B-AE0B-B980D1F777D2}"/>
                </a:ext>
              </a:extLst>
            </p:cNvPr>
            <p:cNvSpPr/>
            <p:nvPr userDrawn="1"/>
          </p:nvSpPr>
          <p:spPr>
            <a:xfrm>
              <a:off x="-660400" y="1435100"/>
              <a:ext cx="360000" cy="36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D83544B5-466D-49AB-ACED-949BD976DCE2}"/>
                </a:ext>
              </a:extLst>
            </p:cNvPr>
            <p:cNvSpPr/>
            <p:nvPr userDrawn="1"/>
          </p:nvSpPr>
          <p:spPr>
            <a:xfrm>
              <a:off x="-660400" y="1795100"/>
              <a:ext cx="360000" cy="36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ED8AAAA-EB68-449B-A43A-A022E1BD1C5C}"/>
                </a:ext>
              </a:extLst>
            </p:cNvPr>
            <p:cNvSpPr/>
            <p:nvPr userDrawn="1"/>
          </p:nvSpPr>
          <p:spPr>
            <a:xfrm>
              <a:off x="-660400" y="2155100"/>
              <a:ext cx="360000" cy="36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40D78A-A0F9-4914-ACC0-71B230A83330}"/>
                </a:ext>
              </a:extLst>
            </p:cNvPr>
            <p:cNvSpPr/>
            <p:nvPr userDrawn="1"/>
          </p:nvSpPr>
          <p:spPr>
            <a:xfrm>
              <a:off x="-660400" y="2515100"/>
              <a:ext cx="360000" cy="36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48E6201D-5877-4885-AFD6-3122077E0B1D}"/>
                </a:ext>
              </a:extLst>
            </p:cNvPr>
            <p:cNvSpPr/>
            <p:nvPr userDrawn="1"/>
          </p:nvSpPr>
          <p:spPr>
            <a:xfrm>
              <a:off x="-660400" y="2875100"/>
              <a:ext cx="360000" cy="360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788BD32A-D752-43E2-A3ED-5BEAE4DD0CF4}"/>
                </a:ext>
              </a:extLst>
            </p:cNvPr>
            <p:cNvSpPr/>
            <p:nvPr userDrawn="1"/>
          </p:nvSpPr>
          <p:spPr>
            <a:xfrm>
              <a:off x="-660400" y="3235100"/>
              <a:ext cx="360000"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63B0550E-006D-4498-9482-3A564D20F90B}"/>
                </a:ext>
              </a:extLst>
            </p:cNvPr>
            <p:cNvSpPr/>
            <p:nvPr userDrawn="1"/>
          </p:nvSpPr>
          <p:spPr>
            <a:xfrm>
              <a:off x="-660400" y="3595100"/>
              <a:ext cx="360000" cy="360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601406123"/>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6" r:id="rId9"/>
    <p:sldLayoutId id="2147483717" r:id="rId10"/>
    <p:sldLayoutId id="2147483718" r:id="rId11"/>
    <p:sldLayoutId id="2147483719" r:id="rId12"/>
    <p:sldLayoutId id="2147483720" r:id="rId13"/>
    <p:sldLayoutId id="2147483721" r:id="rId14"/>
  </p:sldLayoutIdLst>
  <p:txStyles>
    <p:title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112128-E0C1-4857-A704-F382AB3AD831}" type="datetimeFigureOut">
              <a:rPr lang="en-GB" smtClean="0"/>
              <a:pPr/>
              <a:t>16/04/2024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107170-3E4B-438D-8F9D-4ED47AD6E6D7}" type="slidenum">
              <a:rPr lang="en-GB" smtClean="0"/>
              <a:pPr/>
              <a:t>‹#›</a:t>
            </a:fld>
            <a:endParaRPr lang="en-GB"/>
          </a:p>
        </p:txBody>
      </p:sp>
    </p:spTree>
    <p:extLst>
      <p:ext uri="{BB962C8B-B14F-4D97-AF65-F5344CB8AC3E}">
        <p14:creationId xmlns:p14="http://schemas.microsoft.com/office/powerpoint/2010/main" val="291087122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F242E4-81DC-F770-EF10-246A74D6DD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55530EE2-DEAD-9794-0998-C03A4CB2C8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2690BFA-1075-27AB-A0DD-97DD68CAE7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4430BE-D92F-43B9-B7F2-E0369417F5DC}" type="datetimeFigureOut">
              <a:rPr lang="en-GB" smtClean="0"/>
              <a:t>16/04/2024</a:t>
            </a:fld>
            <a:endParaRPr lang="en-GB"/>
          </a:p>
        </p:txBody>
      </p:sp>
      <p:sp>
        <p:nvSpPr>
          <p:cNvPr id="5" name="Footer Placeholder 4">
            <a:extLst>
              <a:ext uri="{FF2B5EF4-FFF2-40B4-BE49-F238E27FC236}">
                <a16:creationId xmlns:a16="http://schemas.microsoft.com/office/drawing/2014/main" id="{8902F4EB-34CC-4E49-DC6E-453E416291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0451DB2-2660-12B5-DD77-768B1B2D18B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6E02A6C-246D-47D6-A1DB-6075D1F3E177}" type="slidenum">
              <a:rPr lang="en-GB" altLang="en-US" smtClean="0"/>
              <a:pPr>
                <a:defRPr/>
              </a:pPr>
              <a:t>‹#›</a:t>
            </a:fld>
            <a:endParaRPr lang="en-GB" altLang="en-US"/>
          </a:p>
        </p:txBody>
      </p:sp>
      <p:sp>
        <p:nvSpPr>
          <p:cNvPr id="7" name="Rectangle 6">
            <a:extLst>
              <a:ext uri="{FF2B5EF4-FFF2-40B4-BE49-F238E27FC236}">
                <a16:creationId xmlns:a16="http://schemas.microsoft.com/office/drawing/2014/main" id="{638DB573-70B9-4E60-24C9-DDDCF687450E}"/>
              </a:ext>
            </a:extLst>
          </p:cNvPr>
          <p:cNvSpPr/>
          <p:nvPr userDrawn="1"/>
        </p:nvSpPr>
        <p:spPr>
          <a:xfrm>
            <a:off x="0" y="-11113"/>
            <a:ext cx="12192000" cy="6103938"/>
          </a:xfrm>
          <a:prstGeom prst="rect">
            <a:avLst/>
          </a:prstGeom>
          <a:solidFill>
            <a:srgbClr val="00478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8" name="Graphic 9">
            <a:extLst>
              <a:ext uri="{FF2B5EF4-FFF2-40B4-BE49-F238E27FC236}">
                <a16:creationId xmlns:a16="http://schemas.microsoft.com/office/drawing/2014/main" id="{F68B3DBC-0124-E5F3-68DB-A189D92A33A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5100" y="6157914"/>
            <a:ext cx="645371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844647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 id="214748375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069D175-7BAA-46DA-9E7E-8F68A7CAF6B6}" type="datetimeFigureOut">
              <a:rPr lang="en-GB"/>
              <a:pPr>
                <a:defRPr/>
              </a:pPr>
              <a:t>16/04/2024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E316CA-8D3F-4AA0-9394-7CCD468D9027}" type="slidenum">
              <a:rPr lang="en-GB"/>
              <a:pPr>
                <a:defRPr/>
              </a:pPr>
              <a:t>‹#›</a:t>
            </a:fld>
            <a:endParaRPr lang="en-GB"/>
          </a:p>
        </p:txBody>
      </p:sp>
      <p:pic>
        <p:nvPicPr>
          <p:cNvPr id="103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1816963"/>
      </p:ext>
    </p:extLst>
  </p:cSld>
  <p:clrMap bg1="lt1" tx1="dk1" bg2="lt2" tx2="dk2" accent1="accent1" accent2="accent2" accent3="accent3" accent4="accent4" accent5="accent5" accent6="accent6" hlink="hlink" folHlink="folHlink"/>
  <p:sldLayoutIdLst>
    <p:sldLayoutId id="2147483752" r:id="rId1"/>
    <p:sldLayoutId id="2147483753" r:id="rId2"/>
  </p:sldLayoutIdLst>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0875F3E-3769-19AC-46D8-32462C34DBC0}"/>
              </a:ext>
            </a:extLst>
          </p:cNvPr>
          <p:cNvSpPr/>
          <p:nvPr userDrawn="1"/>
        </p:nvSpPr>
        <p:spPr>
          <a:xfrm>
            <a:off x="0" y="-11113"/>
            <a:ext cx="12192000" cy="6103938"/>
          </a:xfrm>
          <a:prstGeom prst="rect">
            <a:avLst/>
          </a:prstGeom>
          <a:solidFill>
            <a:srgbClr val="00478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sp>
        <p:nvSpPr>
          <p:cNvPr id="1027" name="Title Placeholder 1">
            <a:extLst>
              <a:ext uri="{FF2B5EF4-FFF2-40B4-BE49-F238E27FC236}">
                <a16:creationId xmlns:a16="http://schemas.microsoft.com/office/drawing/2014/main" id="{4E3A8A0A-8375-6152-343F-857D40099A5F}"/>
              </a:ext>
            </a:extLst>
          </p:cNvPr>
          <p:cNvSpPr>
            <a:spLocks noGrp="1" noChangeArrowheads="1"/>
          </p:cNvSpPr>
          <p:nvPr>
            <p:ph type="title"/>
          </p:nvPr>
        </p:nvSpPr>
        <p:spPr bwMode="auto">
          <a:xfrm>
            <a:off x="838200" y="271464"/>
            <a:ext cx="105156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1028" name="Text Placeholder 2">
            <a:extLst>
              <a:ext uri="{FF2B5EF4-FFF2-40B4-BE49-F238E27FC236}">
                <a16:creationId xmlns:a16="http://schemas.microsoft.com/office/drawing/2014/main" id="{444B0161-B852-64EB-97DE-7088023A6731}"/>
              </a:ext>
            </a:extLst>
          </p:cNvPr>
          <p:cNvSpPr>
            <a:spLocks noGrp="1"/>
          </p:cNvSpPr>
          <p:nvPr>
            <p:ph type="body" idx="1"/>
          </p:nvPr>
        </p:nvSpPr>
        <p:spPr bwMode="auto">
          <a:xfrm>
            <a:off x="838200" y="1452564"/>
            <a:ext cx="10515600" cy="465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9" name="Slide Number Placeholder 5">
            <a:extLst>
              <a:ext uri="{FF2B5EF4-FFF2-40B4-BE49-F238E27FC236}">
                <a16:creationId xmlns:a16="http://schemas.microsoft.com/office/drawing/2014/main" id="{7CBCB588-A88D-D495-6568-1442BEB80C4F}"/>
              </a:ext>
            </a:extLst>
          </p:cNvPr>
          <p:cNvSpPr>
            <a:spLocks noGrp="1"/>
          </p:cNvSpPr>
          <p:nvPr>
            <p:ph type="sldNum" sz="quarter" idx="4"/>
          </p:nvPr>
        </p:nvSpPr>
        <p:spPr>
          <a:xfrm>
            <a:off x="9283700" y="6288089"/>
            <a:ext cx="2743200"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b="1">
                <a:solidFill>
                  <a:srgbClr val="004785"/>
                </a:solidFill>
              </a:defRPr>
            </a:lvl1pPr>
          </a:lstStyle>
          <a:p>
            <a:pPr>
              <a:defRPr/>
            </a:pPr>
            <a:fld id="{A6E02A6C-246D-47D6-A1DB-6075D1F3E177}" type="slidenum">
              <a:rPr lang="en-GB" altLang="en-US"/>
              <a:pPr>
                <a:defRPr/>
              </a:pPr>
              <a:t>‹#›</a:t>
            </a:fld>
            <a:endParaRPr lang="en-GB" altLang="en-US"/>
          </a:p>
        </p:txBody>
      </p:sp>
      <p:pic>
        <p:nvPicPr>
          <p:cNvPr id="1030" name="Graphic 9">
            <a:extLst>
              <a:ext uri="{FF2B5EF4-FFF2-40B4-BE49-F238E27FC236}">
                <a16:creationId xmlns:a16="http://schemas.microsoft.com/office/drawing/2014/main" id="{9E3AF45D-B23D-1FD2-ADF3-9D86F42C1748}"/>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65100" y="6157914"/>
            <a:ext cx="6453717" cy="65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051993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hf hdr="0" ftr="0" dt="0"/>
  <p:txStyles>
    <p:titleStyle>
      <a:lvl1pPr algn="l" defTabSz="685800" rtl="0" eaLnBrk="0" fontAlgn="base" hangingPunct="0">
        <a:lnSpc>
          <a:spcPct val="90000"/>
        </a:lnSpc>
        <a:spcBef>
          <a:spcPct val="0"/>
        </a:spcBef>
        <a:spcAft>
          <a:spcPct val="0"/>
        </a:spcAft>
        <a:defRPr sz="3300" kern="1200">
          <a:solidFill>
            <a:schemeClr val="bg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bg1"/>
          </a:solidFill>
          <a:latin typeface="Century Gothic" pitchFamily="34" charset="0"/>
        </a:defRPr>
      </a:lvl2pPr>
      <a:lvl3pPr algn="l" defTabSz="685800" rtl="0" eaLnBrk="0" fontAlgn="base" hangingPunct="0">
        <a:lnSpc>
          <a:spcPct val="90000"/>
        </a:lnSpc>
        <a:spcBef>
          <a:spcPct val="0"/>
        </a:spcBef>
        <a:spcAft>
          <a:spcPct val="0"/>
        </a:spcAft>
        <a:defRPr sz="3300">
          <a:solidFill>
            <a:schemeClr val="bg1"/>
          </a:solidFill>
          <a:latin typeface="Century Gothic" pitchFamily="34" charset="0"/>
        </a:defRPr>
      </a:lvl3pPr>
      <a:lvl4pPr algn="l" defTabSz="685800" rtl="0" eaLnBrk="0" fontAlgn="base" hangingPunct="0">
        <a:lnSpc>
          <a:spcPct val="90000"/>
        </a:lnSpc>
        <a:spcBef>
          <a:spcPct val="0"/>
        </a:spcBef>
        <a:spcAft>
          <a:spcPct val="0"/>
        </a:spcAft>
        <a:defRPr sz="3300">
          <a:solidFill>
            <a:schemeClr val="bg1"/>
          </a:solidFill>
          <a:latin typeface="Century Gothic" pitchFamily="34" charset="0"/>
        </a:defRPr>
      </a:lvl4pPr>
      <a:lvl5pPr algn="l" defTabSz="685800" rtl="0" eaLnBrk="0" fontAlgn="base" hangingPunct="0">
        <a:lnSpc>
          <a:spcPct val="90000"/>
        </a:lnSpc>
        <a:spcBef>
          <a:spcPct val="0"/>
        </a:spcBef>
        <a:spcAft>
          <a:spcPct val="0"/>
        </a:spcAft>
        <a:defRPr sz="3300">
          <a:solidFill>
            <a:schemeClr val="bg1"/>
          </a:solidFill>
          <a:latin typeface="Century Gothic" pitchFamily="34" charset="0"/>
        </a:defRPr>
      </a:lvl5pPr>
      <a:lvl6pPr marL="457200" algn="l" defTabSz="685800" rtl="0" fontAlgn="base">
        <a:lnSpc>
          <a:spcPct val="90000"/>
        </a:lnSpc>
        <a:spcBef>
          <a:spcPct val="0"/>
        </a:spcBef>
        <a:spcAft>
          <a:spcPct val="0"/>
        </a:spcAft>
        <a:defRPr sz="3300">
          <a:solidFill>
            <a:schemeClr val="bg1"/>
          </a:solidFill>
          <a:latin typeface="Century Gothic" pitchFamily="34" charset="0"/>
        </a:defRPr>
      </a:lvl6pPr>
      <a:lvl7pPr marL="914400" algn="l" defTabSz="685800" rtl="0" fontAlgn="base">
        <a:lnSpc>
          <a:spcPct val="90000"/>
        </a:lnSpc>
        <a:spcBef>
          <a:spcPct val="0"/>
        </a:spcBef>
        <a:spcAft>
          <a:spcPct val="0"/>
        </a:spcAft>
        <a:defRPr sz="3300">
          <a:solidFill>
            <a:schemeClr val="bg1"/>
          </a:solidFill>
          <a:latin typeface="Century Gothic" pitchFamily="34" charset="0"/>
        </a:defRPr>
      </a:lvl7pPr>
      <a:lvl8pPr marL="1371600" algn="l" defTabSz="685800" rtl="0" fontAlgn="base">
        <a:lnSpc>
          <a:spcPct val="90000"/>
        </a:lnSpc>
        <a:spcBef>
          <a:spcPct val="0"/>
        </a:spcBef>
        <a:spcAft>
          <a:spcPct val="0"/>
        </a:spcAft>
        <a:defRPr sz="3300">
          <a:solidFill>
            <a:schemeClr val="bg1"/>
          </a:solidFill>
          <a:latin typeface="Century Gothic" pitchFamily="34" charset="0"/>
        </a:defRPr>
      </a:lvl8pPr>
      <a:lvl9pPr marL="1828800" algn="l" defTabSz="685800" rtl="0" fontAlgn="base">
        <a:lnSpc>
          <a:spcPct val="90000"/>
        </a:lnSpc>
        <a:spcBef>
          <a:spcPct val="0"/>
        </a:spcBef>
        <a:spcAft>
          <a:spcPct val="0"/>
        </a:spcAft>
        <a:defRPr sz="3300">
          <a:solidFill>
            <a:schemeClr val="bg1"/>
          </a:solidFill>
          <a:latin typeface="Century Gothic"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bg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bg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5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7.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1.jfif"/><Relationship Id="rId1" Type="http://schemas.openxmlformats.org/officeDocument/2006/relationships/slideLayout" Target="../slideLayouts/slideLayout60.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2.xml"/><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image" Target="../media/image49.png"/><Relationship Id="rId3" Type="http://schemas.openxmlformats.org/officeDocument/2006/relationships/tags" Target="../tags/tag3.xml"/><Relationship Id="rId21" Type="http://schemas.openxmlformats.org/officeDocument/2006/relationships/tags" Target="../tags/tag2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image" Target="../media/image48.png"/><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image" Target="../media/image52.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image" Target="../media/image47.png"/><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notesSlide" Target="../notesSlides/notesSlide16.xml"/><Relationship Id="rId28" Type="http://schemas.openxmlformats.org/officeDocument/2006/relationships/image" Target="../media/image51.png"/><Relationship Id="rId10" Type="http://schemas.openxmlformats.org/officeDocument/2006/relationships/tags" Target="../tags/tag10.xml"/><Relationship Id="rId19" Type="http://schemas.openxmlformats.org/officeDocument/2006/relationships/tags" Target="../tags/tag19.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slideLayout" Target="../slideLayouts/slideLayout70.xml"/><Relationship Id="rId27" Type="http://schemas.openxmlformats.org/officeDocument/2006/relationships/image" Target="../media/image50.png"/></Relationships>
</file>

<file path=ppt/slides/_rels/slide26.xml.rels><?xml version="1.0" encoding="UTF-8" standalone="yes"?>
<Relationships xmlns="http://schemas.openxmlformats.org/package/2006/relationships"><Relationship Id="rId13" Type="http://schemas.openxmlformats.org/officeDocument/2006/relationships/tags" Target="../tags/tag34.xml"/><Relationship Id="rId18" Type="http://schemas.openxmlformats.org/officeDocument/2006/relationships/tags" Target="../tags/tag39.xml"/><Relationship Id="rId26" Type="http://schemas.openxmlformats.org/officeDocument/2006/relationships/image" Target="../media/image54.png"/><Relationship Id="rId3" Type="http://schemas.openxmlformats.org/officeDocument/2006/relationships/tags" Target="../tags/tag24.xml"/><Relationship Id="rId21" Type="http://schemas.openxmlformats.org/officeDocument/2006/relationships/tags" Target="../tags/tag42.xml"/><Relationship Id="rId7" Type="http://schemas.openxmlformats.org/officeDocument/2006/relationships/tags" Target="../tags/tag28.xml"/><Relationship Id="rId12" Type="http://schemas.openxmlformats.org/officeDocument/2006/relationships/tags" Target="../tags/tag33.xml"/><Relationship Id="rId17" Type="http://schemas.openxmlformats.org/officeDocument/2006/relationships/tags" Target="../tags/tag38.xml"/><Relationship Id="rId25" Type="http://schemas.openxmlformats.org/officeDocument/2006/relationships/image" Target="../media/image53.png"/><Relationship Id="rId33" Type="http://schemas.openxmlformats.org/officeDocument/2006/relationships/image" Target="../media/image61.png"/><Relationship Id="rId2" Type="http://schemas.openxmlformats.org/officeDocument/2006/relationships/tags" Target="../tags/tag23.xml"/><Relationship Id="rId16" Type="http://schemas.openxmlformats.org/officeDocument/2006/relationships/tags" Target="../tags/tag37.xml"/><Relationship Id="rId20" Type="http://schemas.openxmlformats.org/officeDocument/2006/relationships/tags" Target="../tags/tag41.xml"/><Relationship Id="rId29" Type="http://schemas.openxmlformats.org/officeDocument/2006/relationships/image" Target="../media/image57.png"/><Relationship Id="rId1" Type="http://schemas.openxmlformats.org/officeDocument/2006/relationships/tags" Target="../tags/tag22.xml"/><Relationship Id="rId6" Type="http://schemas.openxmlformats.org/officeDocument/2006/relationships/tags" Target="../tags/tag27.xml"/><Relationship Id="rId11" Type="http://schemas.openxmlformats.org/officeDocument/2006/relationships/tags" Target="../tags/tag32.xml"/><Relationship Id="rId24" Type="http://schemas.openxmlformats.org/officeDocument/2006/relationships/notesSlide" Target="../notesSlides/notesSlide17.xml"/><Relationship Id="rId32" Type="http://schemas.openxmlformats.org/officeDocument/2006/relationships/image" Target="../media/image60.png"/><Relationship Id="rId5" Type="http://schemas.openxmlformats.org/officeDocument/2006/relationships/tags" Target="../tags/tag26.xml"/><Relationship Id="rId15" Type="http://schemas.openxmlformats.org/officeDocument/2006/relationships/tags" Target="../tags/tag36.xml"/><Relationship Id="rId23" Type="http://schemas.openxmlformats.org/officeDocument/2006/relationships/slideLayout" Target="../slideLayouts/slideLayout70.xml"/><Relationship Id="rId28" Type="http://schemas.openxmlformats.org/officeDocument/2006/relationships/image" Target="../media/image56.png"/><Relationship Id="rId10" Type="http://schemas.openxmlformats.org/officeDocument/2006/relationships/tags" Target="../tags/tag31.xml"/><Relationship Id="rId19" Type="http://schemas.openxmlformats.org/officeDocument/2006/relationships/tags" Target="../tags/tag40.xml"/><Relationship Id="rId31" Type="http://schemas.openxmlformats.org/officeDocument/2006/relationships/image" Target="../media/image59.png"/><Relationship Id="rId4" Type="http://schemas.openxmlformats.org/officeDocument/2006/relationships/tags" Target="../tags/tag25.xml"/><Relationship Id="rId9" Type="http://schemas.openxmlformats.org/officeDocument/2006/relationships/tags" Target="../tags/tag30.xml"/><Relationship Id="rId14" Type="http://schemas.openxmlformats.org/officeDocument/2006/relationships/tags" Target="../tags/tag35.xml"/><Relationship Id="rId22" Type="http://schemas.openxmlformats.org/officeDocument/2006/relationships/tags" Target="../tags/tag43.xml"/><Relationship Id="rId27" Type="http://schemas.openxmlformats.org/officeDocument/2006/relationships/image" Target="../media/image55.png"/><Relationship Id="rId30" Type="http://schemas.openxmlformats.org/officeDocument/2006/relationships/image" Target="../media/image58.png"/><Relationship Id="rId8" Type="http://schemas.openxmlformats.org/officeDocument/2006/relationships/tags" Target="../tags/tag29.xml"/></Relationships>
</file>

<file path=ppt/slides/_rels/slide27.xml.rels><?xml version="1.0" encoding="UTF-8" standalone="yes"?>
<Relationships xmlns="http://schemas.openxmlformats.org/package/2006/relationships"><Relationship Id="rId8" Type="http://schemas.openxmlformats.org/officeDocument/2006/relationships/tags" Target="../tags/tag51.xml"/><Relationship Id="rId13" Type="http://schemas.openxmlformats.org/officeDocument/2006/relationships/tags" Target="../tags/tag56.xml"/><Relationship Id="rId18" Type="http://schemas.openxmlformats.org/officeDocument/2006/relationships/tags" Target="../tags/tag61.xml"/><Relationship Id="rId26" Type="http://schemas.openxmlformats.org/officeDocument/2006/relationships/notesSlide" Target="../notesSlides/notesSlide18.xml"/><Relationship Id="rId3" Type="http://schemas.openxmlformats.org/officeDocument/2006/relationships/tags" Target="../tags/tag46.xml"/><Relationship Id="rId21" Type="http://schemas.openxmlformats.org/officeDocument/2006/relationships/tags" Target="../tags/tag64.xml"/><Relationship Id="rId7" Type="http://schemas.openxmlformats.org/officeDocument/2006/relationships/tags" Target="../tags/tag50.xml"/><Relationship Id="rId12" Type="http://schemas.openxmlformats.org/officeDocument/2006/relationships/tags" Target="../tags/tag55.xml"/><Relationship Id="rId17" Type="http://schemas.openxmlformats.org/officeDocument/2006/relationships/tags" Target="../tags/tag60.xml"/><Relationship Id="rId25" Type="http://schemas.openxmlformats.org/officeDocument/2006/relationships/slideLayout" Target="../slideLayouts/slideLayout70.xml"/><Relationship Id="rId2" Type="http://schemas.openxmlformats.org/officeDocument/2006/relationships/tags" Target="../tags/tag45.xml"/><Relationship Id="rId16" Type="http://schemas.openxmlformats.org/officeDocument/2006/relationships/tags" Target="../tags/tag59.xml"/><Relationship Id="rId20" Type="http://schemas.openxmlformats.org/officeDocument/2006/relationships/tags" Target="../tags/tag63.xml"/><Relationship Id="rId29" Type="http://schemas.openxmlformats.org/officeDocument/2006/relationships/image" Target="../media/image64.jpeg"/><Relationship Id="rId1" Type="http://schemas.openxmlformats.org/officeDocument/2006/relationships/tags" Target="../tags/tag44.xml"/><Relationship Id="rId6" Type="http://schemas.openxmlformats.org/officeDocument/2006/relationships/tags" Target="../tags/tag49.xml"/><Relationship Id="rId11" Type="http://schemas.openxmlformats.org/officeDocument/2006/relationships/tags" Target="../tags/tag54.xml"/><Relationship Id="rId24" Type="http://schemas.openxmlformats.org/officeDocument/2006/relationships/tags" Target="../tags/tag67.xml"/><Relationship Id="rId5" Type="http://schemas.openxmlformats.org/officeDocument/2006/relationships/tags" Target="../tags/tag48.xml"/><Relationship Id="rId15" Type="http://schemas.openxmlformats.org/officeDocument/2006/relationships/tags" Target="../tags/tag58.xml"/><Relationship Id="rId23" Type="http://schemas.openxmlformats.org/officeDocument/2006/relationships/tags" Target="../tags/tag66.xml"/><Relationship Id="rId28" Type="http://schemas.openxmlformats.org/officeDocument/2006/relationships/image" Target="../media/image63.png"/><Relationship Id="rId10" Type="http://schemas.openxmlformats.org/officeDocument/2006/relationships/tags" Target="../tags/tag53.xml"/><Relationship Id="rId19" Type="http://schemas.openxmlformats.org/officeDocument/2006/relationships/tags" Target="../tags/tag62.xml"/><Relationship Id="rId31" Type="http://schemas.openxmlformats.org/officeDocument/2006/relationships/image" Target="../media/image66.jpg"/><Relationship Id="rId4" Type="http://schemas.openxmlformats.org/officeDocument/2006/relationships/tags" Target="../tags/tag47.xml"/><Relationship Id="rId9" Type="http://schemas.openxmlformats.org/officeDocument/2006/relationships/tags" Target="../tags/tag52.xml"/><Relationship Id="rId14" Type="http://schemas.openxmlformats.org/officeDocument/2006/relationships/tags" Target="../tags/tag57.xml"/><Relationship Id="rId22" Type="http://schemas.openxmlformats.org/officeDocument/2006/relationships/tags" Target="../tags/tag65.xml"/><Relationship Id="rId27" Type="http://schemas.openxmlformats.org/officeDocument/2006/relationships/image" Target="../media/image62.png"/><Relationship Id="rId30" Type="http://schemas.openxmlformats.org/officeDocument/2006/relationships/image" Target="../media/image65.pn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tags" Target="../tags/tag70.xml"/><Relationship Id="rId7" Type="http://schemas.openxmlformats.org/officeDocument/2006/relationships/image" Target="../media/image68.png"/><Relationship Id="rId2" Type="http://schemas.openxmlformats.org/officeDocument/2006/relationships/tags" Target="../tags/tag69.xml"/><Relationship Id="rId1" Type="http://schemas.openxmlformats.org/officeDocument/2006/relationships/tags" Target="../tags/tag68.xml"/><Relationship Id="rId6" Type="http://schemas.microsoft.com/office/2007/relationships/hdphoto" Target="../media/hdphoto3.wdp"/><Relationship Id="rId11" Type="http://schemas.openxmlformats.org/officeDocument/2006/relationships/image" Target="../media/image72.png"/><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slideLayout" Target="../slideLayouts/slideLayout70.xml"/><Relationship Id="rId9"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Layout" Target="../slideLayouts/slideLayout70.xml"/><Relationship Id="rId1" Type="http://schemas.openxmlformats.org/officeDocument/2006/relationships/video" Target="https://www.youtube.com/embed/Oh8tun2OKeA?feature=oembed"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1.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png"/><Relationship Id="rId7"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04B87-D444-509B-0CF7-32ED4636B087}"/>
              </a:ext>
            </a:extLst>
          </p:cNvPr>
          <p:cNvSpPr>
            <a:spLocks noGrp="1"/>
          </p:cNvSpPr>
          <p:nvPr>
            <p:ph type="title"/>
          </p:nvPr>
        </p:nvSpPr>
        <p:spPr/>
        <p:txBody>
          <a:bodyPr/>
          <a:lstStyle/>
          <a:p>
            <a:r>
              <a:rPr lang="en-GB" dirty="0"/>
              <a:t>Setting the context and the Angus PPC program</a:t>
            </a:r>
          </a:p>
        </p:txBody>
      </p:sp>
      <p:sp>
        <p:nvSpPr>
          <p:cNvPr id="3" name="Text Placeholder 2">
            <a:extLst>
              <a:ext uri="{FF2B5EF4-FFF2-40B4-BE49-F238E27FC236}">
                <a16:creationId xmlns:a16="http://schemas.microsoft.com/office/drawing/2014/main" id="{629C1E33-BF21-20CC-813A-B01BECB1DBC0}"/>
              </a:ext>
            </a:extLst>
          </p:cNvPr>
          <p:cNvSpPr>
            <a:spLocks noGrp="1"/>
          </p:cNvSpPr>
          <p:nvPr>
            <p:ph type="body" sz="quarter" idx="10"/>
          </p:nvPr>
        </p:nvSpPr>
        <p:spPr>
          <a:xfrm>
            <a:off x="838200" y="2566758"/>
            <a:ext cx="10515600" cy="1225550"/>
          </a:xfrm>
        </p:spPr>
        <p:txBody>
          <a:bodyPr>
            <a:normAutofit fontScale="92500"/>
          </a:bodyPr>
          <a:lstStyle/>
          <a:p>
            <a:r>
              <a:rPr lang="en-GB" dirty="0"/>
              <a:t>Dr Fatim Lakha, Consultant in Public Health Medicine, NHS Tayside and PHS</a:t>
            </a:r>
          </a:p>
          <a:p>
            <a:r>
              <a:rPr lang="en-GB" dirty="0"/>
              <a:t>Ruth Mackay, Deputy CEO Voluntary Action Angus </a:t>
            </a:r>
          </a:p>
          <a:p>
            <a:r>
              <a:rPr lang="en-GB" dirty="0"/>
              <a:t>April 2022</a:t>
            </a:r>
          </a:p>
        </p:txBody>
      </p:sp>
      <p:pic>
        <p:nvPicPr>
          <p:cNvPr id="4" name="Picture 3" descr="NHS Tayside">
            <a:extLst>
              <a:ext uri="{FF2B5EF4-FFF2-40B4-BE49-F238E27FC236}">
                <a16:creationId xmlns:a16="http://schemas.microsoft.com/office/drawing/2014/main" id="{8FC71A0B-B3BB-55C9-9050-EE6018ABB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570" y="4892915"/>
            <a:ext cx="1832168" cy="1832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1F831BE3-A265-04E7-024A-FDE9F0585A39}"/>
              </a:ext>
            </a:extLst>
          </p:cNvPr>
          <p:cNvPicPr>
            <a:picLocks noChangeAspect="1"/>
          </p:cNvPicPr>
          <p:nvPr/>
        </p:nvPicPr>
        <p:blipFill>
          <a:blip r:embed="rId4"/>
          <a:stretch>
            <a:fillRect/>
          </a:stretch>
        </p:blipFill>
        <p:spPr>
          <a:xfrm>
            <a:off x="2476431" y="4806491"/>
            <a:ext cx="1832168" cy="1918592"/>
          </a:xfrm>
          <a:prstGeom prst="rect">
            <a:avLst/>
          </a:prstGeom>
        </p:spPr>
      </p:pic>
      <p:pic>
        <p:nvPicPr>
          <p:cNvPr id="8" name="Picture 7">
            <a:extLst>
              <a:ext uri="{FF2B5EF4-FFF2-40B4-BE49-F238E27FC236}">
                <a16:creationId xmlns:a16="http://schemas.microsoft.com/office/drawing/2014/main" id="{02837AB8-4D5B-7A01-76AC-F8376D1AEB98}"/>
              </a:ext>
            </a:extLst>
          </p:cNvPr>
          <p:cNvPicPr>
            <a:picLocks noChangeAspect="1"/>
          </p:cNvPicPr>
          <p:nvPr/>
        </p:nvPicPr>
        <p:blipFill>
          <a:blip r:embed="rId5"/>
          <a:stretch>
            <a:fillRect/>
          </a:stretch>
        </p:blipFill>
        <p:spPr>
          <a:xfrm>
            <a:off x="4308599" y="5153012"/>
            <a:ext cx="3070463" cy="1225550"/>
          </a:xfrm>
          <a:prstGeom prst="rect">
            <a:avLst/>
          </a:prstGeom>
        </p:spPr>
      </p:pic>
    </p:spTree>
    <p:extLst>
      <p:ext uri="{BB962C8B-B14F-4D97-AF65-F5344CB8AC3E}">
        <p14:creationId xmlns:p14="http://schemas.microsoft.com/office/powerpoint/2010/main" val="1508668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8D1CAE-1F41-AB3F-6BF8-649025713679}"/>
              </a:ext>
            </a:extLst>
          </p:cNvPr>
          <p:cNvPicPr>
            <a:picLocks noChangeAspect="1"/>
          </p:cNvPicPr>
          <p:nvPr/>
        </p:nvPicPr>
        <p:blipFill>
          <a:blip r:embed="rId3"/>
          <a:stretch>
            <a:fillRect/>
          </a:stretch>
        </p:blipFill>
        <p:spPr>
          <a:xfrm>
            <a:off x="2541564" y="1124744"/>
            <a:ext cx="7128328" cy="5308839"/>
          </a:xfrm>
          <a:prstGeom prst="rect">
            <a:avLst/>
          </a:prstGeom>
        </p:spPr>
      </p:pic>
      <p:sp>
        <p:nvSpPr>
          <p:cNvPr id="2" name="Title 1"/>
          <p:cNvSpPr>
            <a:spLocks noGrp="1"/>
          </p:cNvSpPr>
          <p:nvPr>
            <p:ph type="title"/>
          </p:nvPr>
        </p:nvSpPr>
        <p:spPr/>
        <p:txBody>
          <a:bodyPr>
            <a:normAutofit/>
          </a:bodyPr>
          <a:lstStyle/>
          <a:p>
            <a:pPr>
              <a:defRPr/>
            </a:pPr>
            <a:r>
              <a:rPr lang="en-GB" sz="3200" dirty="0"/>
              <a:t>3. Sustained whole system collaboration: every sector has a role</a:t>
            </a:r>
          </a:p>
        </p:txBody>
      </p:sp>
      <p:grpSp>
        <p:nvGrpSpPr>
          <p:cNvPr id="3" name="Group 3"/>
          <p:cNvGrpSpPr>
            <a:grpSpLocks/>
          </p:cNvGrpSpPr>
          <p:nvPr/>
        </p:nvGrpSpPr>
        <p:grpSpPr bwMode="auto">
          <a:xfrm>
            <a:off x="1720582" y="981236"/>
            <a:ext cx="8496000" cy="72008"/>
            <a:chOff x="251520" y="1412776"/>
            <a:chExt cx="8496944" cy="72008"/>
          </a:xfrm>
        </p:grpSpPr>
        <p:cxnSp>
          <p:nvCxnSpPr>
            <p:cNvPr id="5" name="Straight Connector 4"/>
            <p:cNvCxnSpPr/>
            <p:nvPr/>
          </p:nvCxnSpPr>
          <p:spPr>
            <a:xfrm>
              <a:off x="251520" y="1412776"/>
              <a:ext cx="8496944" cy="0"/>
            </a:xfrm>
            <a:prstGeom prst="line">
              <a:avLst/>
            </a:prstGeom>
            <a:ln w="50800" cmpd="sng"/>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251520" y="1484784"/>
              <a:ext cx="8496944" cy="0"/>
            </a:xfrm>
            <a:prstGeom prst="line">
              <a:avLst/>
            </a:prstGeom>
            <a:ln w="50800" cmpd="sng"/>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66987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E413BE-A37D-5943-1068-0E3C988CE7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638EC3-CB49-8F6D-89C1-1F2F69ECEAEF}"/>
              </a:ext>
            </a:extLst>
          </p:cNvPr>
          <p:cNvSpPr>
            <a:spLocks noGrp="1"/>
          </p:cNvSpPr>
          <p:nvPr>
            <p:ph type="title"/>
          </p:nvPr>
        </p:nvSpPr>
        <p:spPr/>
        <p:txBody>
          <a:bodyPr>
            <a:normAutofit/>
          </a:bodyPr>
          <a:lstStyle/>
          <a:p>
            <a:r>
              <a:rPr lang="en-GB" sz="2800" dirty="0"/>
              <a:t>Angus Prevention and Proactive Care – Brechin pilot </a:t>
            </a:r>
          </a:p>
        </p:txBody>
      </p:sp>
      <p:pic>
        <p:nvPicPr>
          <p:cNvPr id="4" name="Picture 3">
            <a:extLst>
              <a:ext uri="{FF2B5EF4-FFF2-40B4-BE49-F238E27FC236}">
                <a16:creationId xmlns:a16="http://schemas.microsoft.com/office/drawing/2014/main" id="{34478380-CDF4-C5B6-6F7C-5D6297FE91F8}"/>
              </a:ext>
            </a:extLst>
          </p:cNvPr>
          <p:cNvPicPr>
            <a:picLocks noChangeAspect="1"/>
          </p:cNvPicPr>
          <p:nvPr/>
        </p:nvPicPr>
        <p:blipFill>
          <a:blip r:embed="rId3" cstate="print"/>
          <a:srcRect/>
          <a:stretch>
            <a:fillRect/>
          </a:stretch>
        </p:blipFill>
        <p:spPr bwMode="auto">
          <a:xfrm>
            <a:off x="0" y="9729"/>
            <a:ext cx="1775964" cy="1775964"/>
          </a:xfrm>
          <a:prstGeom prst="rect">
            <a:avLst/>
          </a:prstGeom>
          <a:noFill/>
          <a:ln w="9525">
            <a:noFill/>
            <a:miter lim="800000"/>
            <a:headEnd/>
            <a:tailEnd/>
          </a:ln>
        </p:spPr>
      </p:pic>
      <p:pic>
        <p:nvPicPr>
          <p:cNvPr id="5" name="Content Placeholder 4">
            <a:extLst>
              <a:ext uri="{FF2B5EF4-FFF2-40B4-BE49-F238E27FC236}">
                <a16:creationId xmlns:a16="http://schemas.microsoft.com/office/drawing/2014/main" id="{4302AF0A-9CC1-EA11-54ED-77FED5FF52BB}"/>
              </a:ext>
            </a:extLst>
          </p:cNvPr>
          <p:cNvPicPr>
            <a:picLocks noGrp="1" noChangeAspect="1"/>
          </p:cNvPicPr>
          <p:nvPr>
            <p:ph idx="10"/>
          </p:nvPr>
        </p:nvPicPr>
        <p:blipFill>
          <a:blip r:embed="rId4"/>
          <a:stretch>
            <a:fillRect/>
          </a:stretch>
        </p:blipFill>
        <p:spPr>
          <a:xfrm>
            <a:off x="285305" y="1785693"/>
            <a:ext cx="6448003" cy="4207283"/>
          </a:xfrm>
          <a:prstGeom prst="rect">
            <a:avLst/>
          </a:prstGeom>
        </p:spPr>
      </p:pic>
      <p:pic>
        <p:nvPicPr>
          <p:cNvPr id="3" name="Picture 2">
            <a:extLst>
              <a:ext uri="{FF2B5EF4-FFF2-40B4-BE49-F238E27FC236}">
                <a16:creationId xmlns:a16="http://schemas.microsoft.com/office/drawing/2014/main" id="{7AE34FC9-A997-DEA7-420C-53514A6504AE}"/>
              </a:ext>
            </a:extLst>
          </p:cNvPr>
          <p:cNvPicPr>
            <a:picLocks noChangeAspect="1"/>
          </p:cNvPicPr>
          <p:nvPr/>
        </p:nvPicPr>
        <p:blipFill>
          <a:blip r:embed="rId5"/>
          <a:stretch>
            <a:fillRect/>
          </a:stretch>
        </p:blipFill>
        <p:spPr>
          <a:xfrm>
            <a:off x="6733308" y="1293792"/>
            <a:ext cx="5441577" cy="2160388"/>
          </a:xfrm>
          <a:prstGeom prst="rect">
            <a:avLst/>
          </a:prstGeom>
        </p:spPr>
      </p:pic>
      <p:pic>
        <p:nvPicPr>
          <p:cNvPr id="6" name="Picture 5">
            <a:extLst>
              <a:ext uri="{FF2B5EF4-FFF2-40B4-BE49-F238E27FC236}">
                <a16:creationId xmlns:a16="http://schemas.microsoft.com/office/drawing/2014/main" id="{6F1A2827-7C94-6DD8-D4DE-9039B57B95D2}"/>
              </a:ext>
            </a:extLst>
          </p:cNvPr>
          <p:cNvPicPr>
            <a:picLocks noChangeAspect="1"/>
          </p:cNvPicPr>
          <p:nvPr/>
        </p:nvPicPr>
        <p:blipFill>
          <a:blip r:embed="rId6"/>
          <a:stretch>
            <a:fillRect/>
          </a:stretch>
        </p:blipFill>
        <p:spPr>
          <a:xfrm>
            <a:off x="6824654" y="3904937"/>
            <a:ext cx="5258884" cy="2206755"/>
          </a:xfrm>
          <a:prstGeom prst="rect">
            <a:avLst/>
          </a:prstGeom>
        </p:spPr>
      </p:pic>
    </p:spTree>
    <p:extLst>
      <p:ext uri="{BB962C8B-B14F-4D97-AF65-F5344CB8AC3E}">
        <p14:creationId xmlns:p14="http://schemas.microsoft.com/office/powerpoint/2010/main" val="5491316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22E22-1D44-7FDC-A2AC-35EAF5A4C4EC}"/>
              </a:ext>
            </a:extLst>
          </p:cNvPr>
          <p:cNvSpPr>
            <a:spLocks noGrp="1"/>
          </p:cNvSpPr>
          <p:nvPr>
            <p:ph type="title"/>
          </p:nvPr>
        </p:nvSpPr>
        <p:spPr/>
        <p:txBody>
          <a:bodyPr>
            <a:normAutofit/>
          </a:bodyPr>
          <a:lstStyle/>
          <a:p>
            <a:r>
              <a:rPr lang="en-GB" sz="4000" dirty="0"/>
              <a:t>Theory of change</a:t>
            </a:r>
          </a:p>
        </p:txBody>
      </p:sp>
      <p:pic>
        <p:nvPicPr>
          <p:cNvPr id="5" name="Content Placeholder 4">
            <a:extLst>
              <a:ext uri="{FF2B5EF4-FFF2-40B4-BE49-F238E27FC236}">
                <a16:creationId xmlns:a16="http://schemas.microsoft.com/office/drawing/2014/main" id="{E133E386-BDE2-A227-39E5-EB0531E74921}"/>
              </a:ext>
            </a:extLst>
          </p:cNvPr>
          <p:cNvPicPr>
            <a:picLocks noGrp="1" noChangeAspect="1"/>
          </p:cNvPicPr>
          <p:nvPr>
            <p:ph idx="10"/>
          </p:nvPr>
        </p:nvPicPr>
        <p:blipFill>
          <a:blip r:embed="rId2"/>
          <a:stretch>
            <a:fillRect/>
          </a:stretch>
        </p:blipFill>
        <p:spPr>
          <a:xfrm>
            <a:off x="1379911" y="837728"/>
            <a:ext cx="9393384" cy="5719467"/>
          </a:xfrm>
        </p:spPr>
      </p:pic>
    </p:spTree>
    <p:extLst>
      <p:ext uri="{BB962C8B-B14F-4D97-AF65-F5344CB8AC3E}">
        <p14:creationId xmlns:p14="http://schemas.microsoft.com/office/powerpoint/2010/main" val="2854542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FE03E0F-56F3-0923-9831-1263256DC3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9949AA-BED0-A0F2-0887-74B020419E8C}"/>
              </a:ext>
            </a:extLst>
          </p:cNvPr>
          <p:cNvSpPr>
            <a:spLocks noGrp="1"/>
          </p:cNvSpPr>
          <p:nvPr>
            <p:ph type="title"/>
          </p:nvPr>
        </p:nvSpPr>
        <p:spPr/>
        <p:txBody>
          <a:bodyPr>
            <a:normAutofit/>
          </a:bodyPr>
          <a:lstStyle/>
          <a:p>
            <a:r>
              <a:rPr lang="en-GB" sz="4000" dirty="0"/>
              <a:t>Evaluation</a:t>
            </a:r>
          </a:p>
        </p:txBody>
      </p:sp>
      <p:sp>
        <p:nvSpPr>
          <p:cNvPr id="4" name="Content Placeholder 3">
            <a:extLst>
              <a:ext uri="{FF2B5EF4-FFF2-40B4-BE49-F238E27FC236}">
                <a16:creationId xmlns:a16="http://schemas.microsoft.com/office/drawing/2014/main" id="{70ECB5A1-54CF-6469-0F66-FB75632B574E}"/>
              </a:ext>
            </a:extLst>
          </p:cNvPr>
          <p:cNvSpPr>
            <a:spLocks noGrp="1"/>
          </p:cNvSpPr>
          <p:nvPr>
            <p:ph idx="10"/>
          </p:nvPr>
        </p:nvSpPr>
        <p:spPr>
          <a:xfrm>
            <a:off x="212184" y="3110785"/>
            <a:ext cx="11605139" cy="3223513"/>
          </a:xfrm>
        </p:spPr>
        <p:txBody>
          <a:bodyPr/>
          <a:lstStyle/>
          <a:p>
            <a:pPr marL="0" indent="0">
              <a:buNone/>
            </a:pPr>
            <a:r>
              <a:rPr lang="en-GB" dirty="0"/>
              <a:t>Mixed methods:</a:t>
            </a:r>
          </a:p>
          <a:p>
            <a:pPr marL="0" indent="0">
              <a:buNone/>
            </a:pPr>
            <a:r>
              <a:rPr lang="en-GB" dirty="0"/>
              <a:t>In-depth interviews with social prescriber;</a:t>
            </a:r>
          </a:p>
          <a:p>
            <a:pPr marL="0" indent="0">
              <a:buNone/>
            </a:pPr>
            <a:r>
              <a:rPr lang="en-GB" dirty="0"/>
              <a:t>Focus groups with service users and providers;</a:t>
            </a:r>
          </a:p>
          <a:p>
            <a:pPr marL="0" indent="0">
              <a:buNone/>
            </a:pPr>
            <a:r>
              <a:rPr lang="en-GB" dirty="0"/>
              <a:t>Surveys with service users</a:t>
            </a:r>
          </a:p>
          <a:p>
            <a:pPr marL="0" indent="0">
              <a:buNone/>
            </a:pPr>
            <a:r>
              <a:rPr lang="en-GB" dirty="0"/>
              <a:t>Quantitative data extraction from routine datasets </a:t>
            </a:r>
          </a:p>
        </p:txBody>
      </p:sp>
      <p:pic>
        <p:nvPicPr>
          <p:cNvPr id="9" name="Picture 8">
            <a:extLst>
              <a:ext uri="{FF2B5EF4-FFF2-40B4-BE49-F238E27FC236}">
                <a16:creationId xmlns:a16="http://schemas.microsoft.com/office/drawing/2014/main" id="{1BC2F95C-38ED-E1A9-FCD7-EB4FB1AD18AA}"/>
              </a:ext>
            </a:extLst>
          </p:cNvPr>
          <p:cNvPicPr>
            <a:picLocks noChangeAspect="1"/>
          </p:cNvPicPr>
          <p:nvPr/>
        </p:nvPicPr>
        <p:blipFill>
          <a:blip r:embed="rId2"/>
          <a:stretch>
            <a:fillRect/>
          </a:stretch>
        </p:blipFill>
        <p:spPr>
          <a:xfrm>
            <a:off x="212184" y="1071918"/>
            <a:ext cx="11767632" cy="2038867"/>
          </a:xfrm>
          <a:prstGeom prst="rect">
            <a:avLst/>
          </a:prstGeom>
        </p:spPr>
      </p:pic>
    </p:spTree>
    <p:extLst>
      <p:ext uri="{BB962C8B-B14F-4D97-AF65-F5344CB8AC3E}">
        <p14:creationId xmlns:p14="http://schemas.microsoft.com/office/powerpoint/2010/main" val="22074816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52E69E-32E1-BB27-528C-09566096ADE4}"/>
              </a:ext>
            </a:extLst>
          </p:cNvPr>
          <p:cNvSpPr>
            <a:spLocks noGrp="1"/>
          </p:cNvSpPr>
          <p:nvPr>
            <p:ph type="title"/>
          </p:nvPr>
        </p:nvSpPr>
        <p:spPr/>
        <p:txBody>
          <a:bodyPr>
            <a:normAutofit fontScale="90000"/>
          </a:bodyPr>
          <a:lstStyle/>
          <a:p>
            <a:r>
              <a:rPr lang="en-GB" sz="2800" dirty="0"/>
              <a:t>Angus Prevention and Proactive Care </a:t>
            </a:r>
            <a:br>
              <a:rPr lang="en-GB" sz="2800" dirty="0"/>
            </a:br>
            <a:endParaRPr lang="en-GB" sz="2800" b="1" dirty="0">
              <a:solidFill>
                <a:schemeClr val="tx1"/>
              </a:solidFill>
            </a:endParaRPr>
          </a:p>
        </p:txBody>
      </p:sp>
      <p:pic>
        <p:nvPicPr>
          <p:cNvPr id="5" name="Content Placeholder 4">
            <a:extLst>
              <a:ext uri="{FF2B5EF4-FFF2-40B4-BE49-F238E27FC236}">
                <a16:creationId xmlns:a16="http://schemas.microsoft.com/office/drawing/2014/main" id="{341705BC-D6AD-8350-7CFB-22BA7A3D620E}"/>
              </a:ext>
            </a:extLst>
          </p:cNvPr>
          <p:cNvPicPr>
            <a:picLocks noGrp="1" noChangeAspect="1"/>
          </p:cNvPicPr>
          <p:nvPr>
            <p:ph idx="10"/>
          </p:nvPr>
        </p:nvPicPr>
        <p:blipFill>
          <a:blip r:embed="rId3"/>
          <a:stretch>
            <a:fillRect/>
          </a:stretch>
        </p:blipFill>
        <p:spPr>
          <a:xfrm>
            <a:off x="2880745" y="1404781"/>
            <a:ext cx="6430510" cy="5045075"/>
          </a:xfrm>
        </p:spPr>
      </p:pic>
      <p:sp>
        <p:nvSpPr>
          <p:cNvPr id="4" name="TextBox 3">
            <a:extLst>
              <a:ext uri="{FF2B5EF4-FFF2-40B4-BE49-F238E27FC236}">
                <a16:creationId xmlns:a16="http://schemas.microsoft.com/office/drawing/2014/main" id="{34E47035-6E75-FDE3-33B8-51C8B3B180DA}"/>
              </a:ext>
            </a:extLst>
          </p:cNvPr>
          <p:cNvSpPr txBox="1"/>
          <p:nvPr/>
        </p:nvSpPr>
        <p:spPr>
          <a:xfrm>
            <a:off x="0" y="943045"/>
            <a:ext cx="6883095" cy="369332"/>
          </a:xfrm>
          <a:prstGeom prst="rect">
            <a:avLst/>
          </a:prstGeom>
          <a:noFill/>
        </p:spPr>
        <p:txBody>
          <a:bodyPr wrap="square">
            <a:spAutoFit/>
          </a:bodyPr>
          <a:lstStyle/>
          <a:p>
            <a:r>
              <a:rPr lang="en-GB" sz="1800" b="1" dirty="0">
                <a:solidFill>
                  <a:schemeClr val="tx1"/>
                </a:solidFill>
              </a:rPr>
              <a:t>Scottish Patients At Risk of Readmissions and Admissions (SPARRA)</a:t>
            </a:r>
            <a:endParaRPr lang="en-GB" dirty="0"/>
          </a:p>
        </p:txBody>
      </p:sp>
    </p:spTree>
    <p:extLst>
      <p:ext uri="{BB962C8B-B14F-4D97-AF65-F5344CB8AC3E}">
        <p14:creationId xmlns:p14="http://schemas.microsoft.com/office/powerpoint/2010/main" val="23911647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EA0D-8055-781C-94F5-1DDED7781E0E}"/>
              </a:ext>
            </a:extLst>
          </p:cNvPr>
          <p:cNvSpPr>
            <a:spLocks noGrp="1"/>
          </p:cNvSpPr>
          <p:nvPr>
            <p:ph type="title"/>
          </p:nvPr>
        </p:nvSpPr>
        <p:spPr/>
        <p:txBody>
          <a:bodyPr/>
          <a:lstStyle/>
          <a:p>
            <a:r>
              <a:rPr lang="en-GB" dirty="0"/>
              <a:t>Video: Ruth Mackay, Deputy CEO of VAA explaining the pilot</a:t>
            </a:r>
          </a:p>
        </p:txBody>
      </p:sp>
      <p:pic>
        <p:nvPicPr>
          <p:cNvPr id="4" name="Realistic Medicine Conference-20240409_101108-Meeting Recording (1)">
            <a:hlinkClick r:id="" action="ppaction://media"/>
            <a:extLst>
              <a:ext uri="{FF2B5EF4-FFF2-40B4-BE49-F238E27FC236}">
                <a16:creationId xmlns:a16="http://schemas.microsoft.com/office/drawing/2014/main" id="{1650D79F-0B0F-6461-58C3-CD3029A2AA49}"/>
              </a:ext>
            </a:extLst>
          </p:cNvPr>
          <p:cNvPicPr>
            <a:picLocks noGrp="1" noChangeAspect="1"/>
          </p:cNvPicPr>
          <p:nvPr>
            <p:ph idx="10"/>
            <a:videoFile r:link="rId2"/>
            <p:extLst>
              <p:ext uri="{DAA4B4D4-6D71-4841-9C94-3DE7FCFB9230}">
                <p14:media xmlns:p14="http://schemas.microsoft.com/office/powerpoint/2010/main" r:embed="rId1"/>
              </p:ext>
            </p:extLst>
          </p:nvPr>
        </p:nvPicPr>
        <p:blipFill>
          <a:blip r:embed="rId5"/>
          <a:stretch>
            <a:fillRect/>
          </a:stretch>
        </p:blipFill>
        <p:spPr>
          <a:xfrm>
            <a:off x="897626" y="844186"/>
            <a:ext cx="8235357" cy="4632206"/>
          </a:xfrm>
        </p:spPr>
      </p:pic>
    </p:spTree>
    <p:extLst>
      <p:ext uri="{BB962C8B-B14F-4D97-AF65-F5344CB8AC3E}">
        <p14:creationId xmlns:p14="http://schemas.microsoft.com/office/powerpoint/2010/main" val="13024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34E363-7796-BD5A-F8BE-2C9B1375BB4E}"/>
              </a:ext>
            </a:extLst>
          </p:cNvPr>
          <p:cNvSpPr>
            <a:spLocks noGrp="1"/>
          </p:cNvSpPr>
          <p:nvPr>
            <p:ph type="title"/>
          </p:nvPr>
        </p:nvSpPr>
        <p:spPr/>
        <p:txBody>
          <a:bodyPr/>
          <a:lstStyle/>
          <a:p>
            <a:r>
              <a:rPr lang="en-GB" dirty="0"/>
              <a:t>Questions seeking to answer</a:t>
            </a:r>
          </a:p>
        </p:txBody>
      </p:sp>
      <p:graphicFrame>
        <p:nvGraphicFramePr>
          <p:cNvPr id="4" name="Content Placeholder 3">
            <a:extLst>
              <a:ext uri="{FF2B5EF4-FFF2-40B4-BE49-F238E27FC236}">
                <a16:creationId xmlns:a16="http://schemas.microsoft.com/office/drawing/2014/main" id="{87C315EC-8C2F-B2E4-F224-08C64FC1F0E4}"/>
              </a:ext>
            </a:extLst>
          </p:cNvPr>
          <p:cNvGraphicFramePr>
            <a:graphicFrameLocks noGrp="1"/>
          </p:cNvGraphicFramePr>
          <p:nvPr>
            <p:ph idx="10"/>
            <p:extLst>
              <p:ext uri="{D42A27DB-BD31-4B8C-83A1-F6EECF244321}">
                <p14:modId xmlns:p14="http://schemas.microsoft.com/office/powerpoint/2010/main" val="3935350545"/>
              </p:ext>
            </p:extLst>
          </p:nvPr>
        </p:nvGraphicFramePr>
        <p:xfrm>
          <a:off x="301625" y="1131888"/>
          <a:ext cx="11604625" cy="5045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490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63B7E-C106-45FC-1D6E-474707ABF4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6DA7A1-C51E-CB03-224A-841E5EA04D4A}"/>
              </a:ext>
            </a:extLst>
          </p:cNvPr>
          <p:cNvSpPr>
            <a:spLocks noGrp="1"/>
          </p:cNvSpPr>
          <p:nvPr>
            <p:ph type="title"/>
          </p:nvPr>
        </p:nvSpPr>
        <p:spPr/>
        <p:txBody>
          <a:bodyPr/>
          <a:lstStyle/>
          <a:p>
            <a:r>
              <a:rPr lang="en-GB" dirty="0"/>
              <a:t>Alternatives to Prescribed Medicines</a:t>
            </a:r>
          </a:p>
        </p:txBody>
      </p:sp>
      <p:sp>
        <p:nvSpPr>
          <p:cNvPr id="3" name="Text Placeholder 2">
            <a:extLst>
              <a:ext uri="{FF2B5EF4-FFF2-40B4-BE49-F238E27FC236}">
                <a16:creationId xmlns:a16="http://schemas.microsoft.com/office/drawing/2014/main" id="{225D5077-AADA-F7DC-250E-FBCD7C74A0F8}"/>
              </a:ext>
            </a:extLst>
          </p:cNvPr>
          <p:cNvSpPr>
            <a:spLocks noGrp="1"/>
          </p:cNvSpPr>
          <p:nvPr>
            <p:ph type="body" sz="quarter" idx="10"/>
          </p:nvPr>
        </p:nvSpPr>
        <p:spPr>
          <a:xfrm>
            <a:off x="838200" y="2566758"/>
            <a:ext cx="10515600" cy="1225550"/>
          </a:xfrm>
        </p:spPr>
        <p:txBody>
          <a:bodyPr>
            <a:normAutofit/>
          </a:bodyPr>
          <a:lstStyle/>
          <a:p>
            <a:r>
              <a:rPr lang="en-GB" dirty="0"/>
              <a:t>Dr Alison Clement </a:t>
            </a:r>
          </a:p>
          <a:p>
            <a:r>
              <a:rPr lang="en-GB" dirty="0"/>
              <a:t>GP/Associate Medical Director, Angus Health and Social Care Partnership</a:t>
            </a:r>
          </a:p>
        </p:txBody>
      </p:sp>
      <p:pic>
        <p:nvPicPr>
          <p:cNvPr id="6" name="Picture 5">
            <a:extLst>
              <a:ext uri="{FF2B5EF4-FFF2-40B4-BE49-F238E27FC236}">
                <a16:creationId xmlns:a16="http://schemas.microsoft.com/office/drawing/2014/main" id="{F84835CC-CA28-D99F-D4C2-34CE972CB188}"/>
              </a:ext>
            </a:extLst>
          </p:cNvPr>
          <p:cNvPicPr>
            <a:picLocks noChangeAspect="1"/>
          </p:cNvPicPr>
          <p:nvPr/>
        </p:nvPicPr>
        <p:blipFill>
          <a:blip r:embed="rId3"/>
          <a:stretch>
            <a:fillRect/>
          </a:stretch>
        </p:blipFill>
        <p:spPr>
          <a:xfrm>
            <a:off x="5400396" y="4806491"/>
            <a:ext cx="1832168" cy="1918592"/>
          </a:xfrm>
          <a:prstGeom prst="rect">
            <a:avLst/>
          </a:prstGeom>
        </p:spPr>
      </p:pic>
      <p:pic>
        <p:nvPicPr>
          <p:cNvPr id="1026" name="Picture 2">
            <a:extLst>
              <a:ext uri="{FF2B5EF4-FFF2-40B4-BE49-F238E27FC236}">
                <a16:creationId xmlns:a16="http://schemas.microsoft.com/office/drawing/2014/main" id="{36767AB5-0CAB-01A2-009E-3DA3F9DFA0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4" y="5153012"/>
            <a:ext cx="27527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77D3DAC-984B-D394-0139-8519920E8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675" y="458195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771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75C0B1-421D-5E17-5A44-74AF7272413B}"/>
              </a:ext>
            </a:extLst>
          </p:cNvPr>
          <p:cNvSpPr/>
          <p:nvPr/>
        </p:nvSpPr>
        <p:spPr>
          <a:xfrm>
            <a:off x="0" y="-202883"/>
            <a:ext cx="12212320" cy="635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3" name="Rectangle: Rounded Corners 2">
            <a:extLst>
              <a:ext uri="{FF2B5EF4-FFF2-40B4-BE49-F238E27FC236}">
                <a16:creationId xmlns:a16="http://schemas.microsoft.com/office/drawing/2014/main" id="{479DC6FD-0A76-7D16-E882-16625A8A947E}"/>
              </a:ext>
            </a:extLst>
          </p:cNvPr>
          <p:cNvSpPr/>
          <p:nvPr/>
        </p:nvSpPr>
        <p:spPr>
          <a:xfrm>
            <a:off x="933450" y="1514474"/>
            <a:ext cx="4238625" cy="291528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Pulmonary Rehabilitation</a:t>
            </a:r>
          </a:p>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Strength and Balance Exercises</a:t>
            </a:r>
          </a:p>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Exercise and exercise therapies for chronic pain</a:t>
            </a:r>
          </a:p>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Nature Prescribing</a:t>
            </a:r>
          </a:p>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Talking therapies</a:t>
            </a:r>
          </a:p>
          <a:p>
            <a:pPr marL="342900" marR="0" lvl="0" indent="0" algn="l" defTabSz="914400" rtl="0" eaLnBrk="1" fontAlgn="auto" latinLnBrk="0" hangingPunct="1">
              <a:lnSpc>
                <a:spcPct val="100000"/>
              </a:lnSpc>
              <a:spcBef>
                <a:spcPts val="200"/>
              </a:spcBef>
              <a:spcAft>
                <a:spcPts val="0"/>
              </a:spcAft>
              <a:buClrTx/>
              <a:buSzTx/>
              <a:buFont typeface="Arial" panose="020B0604020202020204" pitchFamily="34" charset="0"/>
              <a:buChar char="•"/>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Caffeine reduction and pelvic floor exercises</a:t>
            </a:r>
          </a:p>
        </p:txBody>
      </p:sp>
      <p:pic>
        <p:nvPicPr>
          <p:cNvPr id="4" name="Picture 3">
            <a:extLst>
              <a:ext uri="{FF2B5EF4-FFF2-40B4-BE49-F238E27FC236}">
                <a16:creationId xmlns:a16="http://schemas.microsoft.com/office/drawing/2014/main" id="{D2F03CC4-12AA-A370-CBA2-136D67FE3ACD}"/>
              </a:ext>
            </a:extLst>
          </p:cNvPr>
          <p:cNvPicPr>
            <a:picLocks noChangeAspect="1"/>
          </p:cNvPicPr>
          <p:nvPr/>
        </p:nvPicPr>
        <p:blipFill>
          <a:blip r:embed="rId2"/>
          <a:stretch>
            <a:fillRect/>
          </a:stretch>
        </p:blipFill>
        <p:spPr>
          <a:xfrm>
            <a:off x="7108566" y="1537555"/>
            <a:ext cx="3042168" cy="1977805"/>
          </a:xfrm>
          <a:prstGeom prst="rect">
            <a:avLst/>
          </a:prstGeom>
        </p:spPr>
      </p:pic>
      <p:pic>
        <p:nvPicPr>
          <p:cNvPr id="6" name="Picture 5">
            <a:extLst>
              <a:ext uri="{FF2B5EF4-FFF2-40B4-BE49-F238E27FC236}">
                <a16:creationId xmlns:a16="http://schemas.microsoft.com/office/drawing/2014/main" id="{7E54EE5A-A311-C13F-26F2-EF30D6116E73}"/>
              </a:ext>
            </a:extLst>
          </p:cNvPr>
          <p:cNvPicPr>
            <a:picLocks noChangeAspect="1"/>
          </p:cNvPicPr>
          <p:nvPr/>
        </p:nvPicPr>
        <p:blipFill>
          <a:blip r:embed="rId3"/>
          <a:stretch>
            <a:fillRect/>
          </a:stretch>
        </p:blipFill>
        <p:spPr>
          <a:xfrm>
            <a:off x="2642316" y="4857109"/>
            <a:ext cx="6907367" cy="926672"/>
          </a:xfrm>
          <a:prstGeom prst="rect">
            <a:avLst/>
          </a:prstGeom>
        </p:spPr>
      </p:pic>
      <p:sp>
        <p:nvSpPr>
          <p:cNvPr id="2" name="Title 1">
            <a:extLst>
              <a:ext uri="{FF2B5EF4-FFF2-40B4-BE49-F238E27FC236}">
                <a16:creationId xmlns:a16="http://schemas.microsoft.com/office/drawing/2014/main" id="{325EB60F-C822-F954-84E3-A4D15C308D59}"/>
              </a:ext>
            </a:extLst>
          </p:cNvPr>
          <p:cNvSpPr>
            <a:spLocks noGrp="1"/>
          </p:cNvSpPr>
          <p:nvPr>
            <p:ph type="title"/>
          </p:nvPr>
        </p:nvSpPr>
        <p:spPr/>
        <p:txBody>
          <a:bodyPr/>
          <a:lstStyle/>
          <a:p>
            <a:pPr algn="ctr"/>
            <a:r>
              <a:rPr lang="en-GB" sz="5400" b="1" dirty="0">
                <a:solidFill>
                  <a:schemeClr val="tx1"/>
                </a:solidFill>
              </a:rPr>
              <a:t>Alternatives</a:t>
            </a:r>
            <a:endParaRPr lang="en-GB" b="1" dirty="0">
              <a:solidFill>
                <a:schemeClr val="tx1"/>
              </a:solidFill>
            </a:endParaRPr>
          </a:p>
        </p:txBody>
      </p:sp>
    </p:spTree>
    <p:extLst>
      <p:ext uri="{BB962C8B-B14F-4D97-AF65-F5344CB8AC3E}">
        <p14:creationId xmlns:p14="http://schemas.microsoft.com/office/powerpoint/2010/main" val="4077011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633B8-8301-DE6B-8B8A-028BDD0AB5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119B9-49A3-82B4-D2FC-B583A2642A70}"/>
              </a:ext>
            </a:extLst>
          </p:cNvPr>
          <p:cNvSpPr>
            <a:spLocks noGrp="1"/>
          </p:cNvSpPr>
          <p:nvPr>
            <p:ph type="title"/>
          </p:nvPr>
        </p:nvSpPr>
        <p:spPr/>
        <p:txBody>
          <a:bodyPr/>
          <a:lstStyle/>
          <a:p>
            <a:r>
              <a:rPr lang="en-GB" dirty="0"/>
              <a:t>What we’re doing in Angus</a:t>
            </a:r>
          </a:p>
        </p:txBody>
      </p:sp>
      <p:sp>
        <p:nvSpPr>
          <p:cNvPr id="3" name="Text Placeholder 2">
            <a:extLst>
              <a:ext uri="{FF2B5EF4-FFF2-40B4-BE49-F238E27FC236}">
                <a16:creationId xmlns:a16="http://schemas.microsoft.com/office/drawing/2014/main" id="{F2BE6CBE-B37A-BD11-C9D0-3810F6D7C145}"/>
              </a:ext>
            </a:extLst>
          </p:cNvPr>
          <p:cNvSpPr>
            <a:spLocks noGrp="1"/>
          </p:cNvSpPr>
          <p:nvPr>
            <p:ph type="body" sz="quarter" idx="10"/>
          </p:nvPr>
        </p:nvSpPr>
        <p:spPr>
          <a:xfrm>
            <a:off x="838200" y="2566758"/>
            <a:ext cx="10515600" cy="1225550"/>
          </a:xfrm>
        </p:spPr>
        <p:txBody>
          <a:bodyPr>
            <a:normAutofit/>
          </a:bodyPr>
          <a:lstStyle/>
          <a:p>
            <a:r>
              <a:rPr lang="en-GB" dirty="0"/>
              <a:t>Blair Finlay</a:t>
            </a:r>
          </a:p>
          <a:p>
            <a:r>
              <a:rPr lang="en-GB" dirty="0"/>
              <a:t>Programme Manager (Prevention and Proactive Care, Angus Health and Social Care Partnership, </a:t>
            </a:r>
            <a:r>
              <a:rPr lang="en-GB" dirty="0" err="1"/>
              <a:t>AHSCP</a:t>
            </a:r>
            <a:r>
              <a:rPr lang="en-GB" dirty="0"/>
              <a:t>)</a:t>
            </a:r>
          </a:p>
          <a:p>
            <a:endParaRPr lang="en-GB" dirty="0"/>
          </a:p>
        </p:txBody>
      </p:sp>
      <p:pic>
        <p:nvPicPr>
          <p:cNvPr id="6" name="Picture 5">
            <a:extLst>
              <a:ext uri="{FF2B5EF4-FFF2-40B4-BE49-F238E27FC236}">
                <a16:creationId xmlns:a16="http://schemas.microsoft.com/office/drawing/2014/main" id="{799B872A-03E9-6E27-DFEA-3379D18FB7D3}"/>
              </a:ext>
            </a:extLst>
          </p:cNvPr>
          <p:cNvPicPr>
            <a:picLocks noChangeAspect="1"/>
          </p:cNvPicPr>
          <p:nvPr/>
        </p:nvPicPr>
        <p:blipFill>
          <a:blip r:embed="rId3"/>
          <a:stretch>
            <a:fillRect/>
          </a:stretch>
        </p:blipFill>
        <p:spPr>
          <a:xfrm>
            <a:off x="5655565" y="4806491"/>
            <a:ext cx="1832168" cy="1918592"/>
          </a:xfrm>
          <a:prstGeom prst="rect">
            <a:avLst/>
          </a:prstGeom>
        </p:spPr>
      </p:pic>
      <p:pic>
        <p:nvPicPr>
          <p:cNvPr id="5" name="Picture 2">
            <a:extLst>
              <a:ext uri="{FF2B5EF4-FFF2-40B4-BE49-F238E27FC236}">
                <a16:creationId xmlns:a16="http://schemas.microsoft.com/office/drawing/2014/main" id="{74C18C9C-1BF8-107E-3394-D485F62904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4" y="5153012"/>
            <a:ext cx="27527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99B18B2-8C89-2018-74AC-B6676ADD42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1574" y="458195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567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C52C-87C2-7AC6-6275-D3AA31FDF36F}"/>
              </a:ext>
            </a:extLst>
          </p:cNvPr>
          <p:cNvSpPr>
            <a:spLocks noGrp="1"/>
          </p:cNvSpPr>
          <p:nvPr>
            <p:ph type="title"/>
          </p:nvPr>
        </p:nvSpPr>
        <p:spPr/>
        <p:txBody>
          <a:bodyPr/>
          <a:lstStyle/>
          <a:p>
            <a:r>
              <a:rPr lang="en-GB"/>
              <a:t>OVERVIEW</a:t>
            </a:r>
          </a:p>
        </p:txBody>
      </p:sp>
      <p:graphicFrame>
        <p:nvGraphicFramePr>
          <p:cNvPr id="6" name="Content Placeholder 5">
            <a:extLst>
              <a:ext uri="{FF2B5EF4-FFF2-40B4-BE49-F238E27FC236}">
                <a16:creationId xmlns:a16="http://schemas.microsoft.com/office/drawing/2014/main" id="{67165D23-702C-D361-2F6E-38BA96FDC1EA}"/>
              </a:ext>
            </a:extLst>
          </p:cNvPr>
          <p:cNvGraphicFramePr>
            <a:graphicFrameLocks noGrp="1"/>
          </p:cNvGraphicFramePr>
          <p:nvPr>
            <p:ph idx="10"/>
            <p:extLst>
              <p:ext uri="{D42A27DB-BD31-4B8C-83A1-F6EECF244321}">
                <p14:modId xmlns:p14="http://schemas.microsoft.com/office/powerpoint/2010/main" val="3828594882"/>
              </p:ext>
            </p:extLst>
          </p:nvPr>
        </p:nvGraphicFramePr>
        <p:xfrm>
          <a:off x="301625" y="1131888"/>
          <a:ext cx="11604625" cy="5045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575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75C0B1-421D-5E17-5A44-74AF7272413B}"/>
              </a:ext>
            </a:extLst>
          </p:cNvPr>
          <p:cNvSpPr/>
          <p:nvPr/>
        </p:nvSpPr>
        <p:spPr>
          <a:xfrm>
            <a:off x="-20320" y="-206057"/>
            <a:ext cx="12212320" cy="635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descr="A diagram of a person's life cycle">
            <a:extLst>
              <a:ext uri="{FF2B5EF4-FFF2-40B4-BE49-F238E27FC236}">
                <a16:creationId xmlns:a16="http://schemas.microsoft.com/office/drawing/2014/main" id="{05409DF8-EF37-9956-E365-0BF2647C24C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913120" y="1460500"/>
            <a:ext cx="5709920" cy="4375573"/>
          </a:xfrm>
          <a:prstGeom prst="rect">
            <a:avLst/>
          </a:prstGeom>
          <a:noFill/>
        </p:spPr>
      </p:pic>
      <p:sp>
        <p:nvSpPr>
          <p:cNvPr id="3" name="Content Placeholder 2">
            <a:extLst>
              <a:ext uri="{FF2B5EF4-FFF2-40B4-BE49-F238E27FC236}">
                <a16:creationId xmlns:a16="http://schemas.microsoft.com/office/drawing/2014/main" id="{C592639A-E910-5C66-BA87-4B7359851AA4}"/>
              </a:ext>
            </a:extLst>
          </p:cNvPr>
          <p:cNvSpPr>
            <a:spLocks noGrp="1"/>
          </p:cNvSpPr>
          <p:nvPr>
            <p:ph sz="half" idx="1"/>
          </p:nvPr>
        </p:nvSpPr>
        <p:spPr>
          <a:xfrm>
            <a:off x="209550" y="1460500"/>
            <a:ext cx="5810250" cy="4602163"/>
          </a:xfrm>
        </p:spPr>
        <p:txBody>
          <a:bodyPr>
            <a:normAutofit fontScale="85000" lnSpcReduction="10000"/>
          </a:bodyPr>
          <a:lstStyle/>
          <a:p>
            <a:pPr indent="0">
              <a:lnSpc>
                <a:spcPct val="150000"/>
              </a:lnSpc>
            </a:pPr>
            <a:r>
              <a:rPr lang="en-US" sz="2600" dirty="0">
                <a:latin typeface="Century Gothic" panose="020B0502020202020204" pitchFamily="34" charset="0"/>
              </a:rPr>
              <a:t>Value based – doing the right thing/what matters to you </a:t>
            </a:r>
          </a:p>
          <a:p>
            <a:pPr indent="0">
              <a:lnSpc>
                <a:spcPct val="150000"/>
              </a:lnSpc>
            </a:pPr>
            <a:r>
              <a:rPr lang="en-US" sz="2600" dirty="0">
                <a:latin typeface="Century Gothic" panose="020B0502020202020204" pitchFamily="34" charset="0"/>
              </a:rPr>
              <a:t>Towards wellness/not just treatment of      ill health</a:t>
            </a:r>
          </a:p>
          <a:p>
            <a:pPr indent="0">
              <a:lnSpc>
                <a:spcPct val="150000"/>
              </a:lnSpc>
            </a:pPr>
            <a:r>
              <a:rPr lang="en-US" sz="2600" dirty="0">
                <a:latin typeface="Century Gothic" panose="020B0502020202020204" pitchFamily="34" charset="0"/>
              </a:rPr>
              <a:t>Collaboration/shared decision making</a:t>
            </a:r>
          </a:p>
          <a:p>
            <a:pPr indent="0">
              <a:lnSpc>
                <a:spcPct val="150000"/>
              </a:lnSpc>
            </a:pPr>
            <a:r>
              <a:rPr lang="en-US" sz="2600" dirty="0">
                <a:latin typeface="Century Gothic" panose="020B0502020202020204" pitchFamily="34" charset="0"/>
              </a:rPr>
              <a:t>Supported self-management</a:t>
            </a:r>
          </a:p>
          <a:p>
            <a:pPr indent="0">
              <a:lnSpc>
                <a:spcPct val="150000"/>
              </a:lnSpc>
            </a:pPr>
            <a:r>
              <a:rPr lang="en-US" sz="2600" dirty="0">
                <a:latin typeface="Century Gothic" panose="020B0502020202020204" pitchFamily="34" charset="0"/>
              </a:rPr>
              <a:t>Strength based orientation</a:t>
            </a:r>
          </a:p>
          <a:p>
            <a:pPr indent="0">
              <a:lnSpc>
                <a:spcPct val="150000"/>
              </a:lnSpc>
            </a:pPr>
            <a:r>
              <a:rPr lang="en-US" sz="2600" dirty="0">
                <a:latin typeface="Century Gothic" panose="020B0502020202020204" pitchFamily="34" charset="0"/>
              </a:rPr>
              <a:t>Health literacy </a:t>
            </a:r>
          </a:p>
          <a:p>
            <a:pPr indent="0">
              <a:lnSpc>
                <a:spcPct val="150000"/>
              </a:lnSpc>
              <a:buNone/>
            </a:pPr>
            <a:endParaRPr lang="en-US" dirty="0"/>
          </a:p>
        </p:txBody>
      </p:sp>
      <p:sp>
        <p:nvSpPr>
          <p:cNvPr id="2" name="Title 1">
            <a:extLst>
              <a:ext uri="{FF2B5EF4-FFF2-40B4-BE49-F238E27FC236}">
                <a16:creationId xmlns:a16="http://schemas.microsoft.com/office/drawing/2014/main" id="{30527D0F-6B78-2899-7C36-8206C59AB9D4}"/>
              </a:ext>
            </a:extLst>
          </p:cNvPr>
          <p:cNvSpPr>
            <a:spLocks noGrp="1"/>
          </p:cNvSpPr>
          <p:nvPr>
            <p:ph type="title"/>
          </p:nvPr>
        </p:nvSpPr>
        <p:spPr/>
        <p:txBody>
          <a:bodyPr wrap="square" anchor="ctr">
            <a:normAutofit fontScale="90000"/>
          </a:bodyPr>
          <a:lstStyle/>
          <a:p>
            <a:pPr marL="0" marR="0" lvl="0" indent="0" algn="ctr" defTabSz="685800" rtl="0" eaLnBrk="1" fontAlgn="auto" latinLnBrk="0" hangingPunct="1">
              <a:spcBef>
                <a:spcPct val="0"/>
              </a:spcBef>
              <a:spcAft>
                <a:spcPts val="600"/>
              </a:spcAft>
              <a:tabLst/>
              <a:defRPr/>
            </a:pPr>
            <a:r>
              <a:rPr kumimoji="0" lang="en-GB" sz="4000" b="1" i="0" u="none" strike="noStrike" kern="1200" cap="none" spc="0" normalizeH="0" baseline="0" noProof="0" dirty="0">
                <a:ln>
                  <a:noFill/>
                </a:ln>
                <a:effectLst/>
                <a:uLnTx/>
                <a:uFillTx/>
                <a:latin typeface="Century Gothic" panose="020B0502020202020204" pitchFamily="34" charset="0"/>
                <a:cs typeface="Arial" panose="020B0604020202020204" pitchFamily="34" charset="0"/>
              </a:rPr>
              <a:t>Good Conversations and Realistic Medicine </a:t>
            </a:r>
            <a:br>
              <a:rPr kumimoji="0" lang="en-GB" sz="3200" b="1" i="0" u="none" strike="noStrike" kern="1200" cap="none" spc="0" normalizeH="0" baseline="0" noProof="0" dirty="0">
                <a:ln>
                  <a:noFill/>
                </a:ln>
                <a:effectLst/>
                <a:uLnTx/>
                <a:uFillTx/>
                <a:latin typeface="Century Gothic" panose="020B0502020202020204" pitchFamily="34" charset="0"/>
                <a:cs typeface="Arial" panose="020B0604020202020204" pitchFamily="34" charset="0"/>
              </a:rPr>
            </a:br>
            <a:endParaRPr lang="en-GB" sz="3200" dirty="0">
              <a:latin typeface="Century Gothic" panose="020B0502020202020204" pitchFamily="34" charset="0"/>
              <a:cs typeface="Arial" panose="020B0604020202020204" pitchFamily="34" charset="0"/>
            </a:endParaRPr>
          </a:p>
        </p:txBody>
      </p:sp>
    </p:spTree>
    <p:extLst>
      <p:ext uri="{BB962C8B-B14F-4D97-AF65-F5344CB8AC3E}">
        <p14:creationId xmlns:p14="http://schemas.microsoft.com/office/powerpoint/2010/main" val="1068372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C3C2E3C-9396-BFC4-728B-9490499FDA93}"/>
              </a:ext>
            </a:extLst>
          </p:cNvPr>
          <p:cNvSpPr/>
          <p:nvPr/>
        </p:nvSpPr>
        <p:spPr>
          <a:xfrm>
            <a:off x="-20320" y="-206057"/>
            <a:ext cx="12212320" cy="635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8F124E-99E1-9288-76CD-B5B26B8F3E07}"/>
              </a:ext>
            </a:extLst>
          </p:cNvPr>
          <p:cNvSpPr>
            <a:spLocks noGrp="1"/>
          </p:cNvSpPr>
          <p:nvPr>
            <p:ph type="title"/>
          </p:nvPr>
        </p:nvSpPr>
        <p:spPr>
          <a:xfrm>
            <a:off x="838200" y="51275"/>
            <a:ext cx="10515600" cy="1325563"/>
          </a:xfrm>
        </p:spPr>
        <p:txBody>
          <a:bodyPr>
            <a:normAutofit/>
          </a:bodyPr>
          <a:lstStyle/>
          <a:p>
            <a:pPr algn="ctr"/>
            <a:r>
              <a:rPr lang="en-US" sz="3400" b="1" dirty="0">
                <a:latin typeface="Century Gothic" panose="020B0502020202020204" pitchFamily="34" charset="0"/>
              </a:rPr>
              <a:t>Angus Collaboration with the Thistle Foundation – Lifestyle Management</a:t>
            </a:r>
            <a:endParaRPr lang="en-GB" sz="3400" dirty="0">
              <a:latin typeface="Century Gothic" panose="020B0502020202020204" pitchFamily="34" charset="0"/>
            </a:endParaRPr>
          </a:p>
        </p:txBody>
      </p:sp>
      <p:pic>
        <p:nvPicPr>
          <p:cNvPr id="3" name="Picture 2">
            <a:extLst>
              <a:ext uri="{FF2B5EF4-FFF2-40B4-BE49-F238E27FC236}">
                <a16:creationId xmlns:a16="http://schemas.microsoft.com/office/drawing/2014/main" id="{A21B5A36-E1A6-4390-3E0E-B322838A1AAE}"/>
              </a:ext>
            </a:extLst>
          </p:cNvPr>
          <p:cNvPicPr>
            <a:picLocks noChangeAspect="1"/>
          </p:cNvPicPr>
          <p:nvPr/>
        </p:nvPicPr>
        <p:blipFill>
          <a:blip r:embed="rId2"/>
          <a:stretch>
            <a:fillRect/>
          </a:stretch>
        </p:blipFill>
        <p:spPr>
          <a:xfrm>
            <a:off x="1689430" y="1329316"/>
            <a:ext cx="8904998" cy="4651651"/>
          </a:xfrm>
          <a:prstGeom prst="rect">
            <a:avLst/>
          </a:prstGeom>
        </p:spPr>
      </p:pic>
    </p:spTree>
    <p:extLst>
      <p:ext uri="{BB962C8B-B14F-4D97-AF65-F5344CB8AC3E}">
        <p14:creationId xmlns:p14="http://schemas.microsoft.com/office/powerpoint/2010/main" val="591474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3FCAC6-4C50-FDB3-4C29-87E601F3A048}"/>
              </a:ext>
            </a:extLst>
          </p:cNvPr>
          <p:cNvSpPr/>
          <p:nvPr/>
        </p:nvSpPr>
        <p:spPr>
          <a:xfrm>
            <a:off x="-20320" y="-236537"/>
            <a:ext cx="12212320" cy="635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00CA70-E601-1C49-98DE-0EC867E4DF4B}"/>
              </a:ext>
            </a:extLst>
          </p:cNvPr>
          <p:cNvSpPr>
            <a:spLocks noGrp="1"/>
          </p:cNvSpPr>
          <p:nvPr>
            <p:ph type="title"/>
          </p:nvPr>
        </p:nvSpPr>
        <p:spPr>
          <a:xfrm>
            <a:off x="939800" y="0"/>
            <a:ext cx="10515600" cy="1325563"/>
          </a:xfrm>
        </p:spPr>
        <p:txBody>
          <a:bodyPr/>
          <a:lstStyle/>
          <a:p>
            <a:pPr algn="ctr"/>
            <a:r>
              <a:rPr lang="en-US" sz="3600" b="1" dirty="0">
                <a:latin typeface="Century Gothic" panose="020B0502020202020204" pitchFamily="34" charset="0"/>
              </a:rPr>
              <a:t>Nature Prescribing </a:t>
            </a:r>
            <a:endParaRPr lang="en-GB" sz="3600" dirty="0">
              <a:latin typeface="Century Gothic" panose="020B0502020202020204" pitchFamily="34" charset="0"/>
            </a:endParaRPr>
          </a:p>
        </p:txBody>
      </p:sp>
      <p:pic>
        <p:nvPicPr>
          <p:cNvPr id="3" name="Picture 4" descr="Celebrating International Nurses Day | Celebrating International Nurses Day  Continuing the celebration in the run up to International Nurses Day on the  12 May, the nursing teams in Angus... | By Angus">
            <a:extLst>
              <a:ext uri="{FF2B5EF4-FFF2-40B4-BE49-F238E27FC236}">
                <a16:creationId xmlns:a16="http://schemas.microsoft.com/office/drawing/2014/main" id="{2E960FDF-10C6-6CC1-FE88-098C1803EB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143" y="1257301"/>
            <a:ext cx="3089708" cy="39344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5B3A7247-73B7-6666-F571-CE7021A88903}"/>
              </a:ext>
            </a:extLst>
          </p:cNvPr>
          <p:cNvPicPr>
            <a:picLocks noChangeAspect="1"/>
          </p:cNvPicPr>
          <p:nvPr/>
        </p:nvPicPr>
        <p:blipFill>
          <a:blip r:embed="rId3"/>
          <a:stretch>
            <a:fillRect/>
          </a:stretch>
        </p:blipFill>
        <p:spPr>
          <a:xfrm>
            <a:off x="3678979" y="1257301"/>
            <a:ext cx="2738216" cy="3934432"/>
          </a:xfrm>
          <a:prstGeom prst="rect">
            <a:avLst/>
          </a:prstGeom>
        </p:spPr>
      </p:pic>
      <p:pic>
        <p:nvPicPr>
          <p:cNvPr id="5" name="Picture 2" descr="Angus outdoors on prescription in new nature calendar">
            <a:extLst>
              <a:ext uri="{FF2B5EF4-FFF2-40B4-BE49-F238E27FC236}">
                <a16:creationId xmlns:a16="http://schemas.microsoft.com/office/drawing/2014/main" id="{3FC0A2E9-255B-B6E1-96D9-DF1EDAA21E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279" r="27364" b="2"/>
          <a:stretch/>
        </p:blipFill>
        <p:spPr bwMode="auto">
          <a:xfrm>
            <a:off x="6836323" y="1257301"/>
            <a:ext cx="3886200" cy="4602737"/>
          </a:xfrm>
          <a:prstGeom prst="rect">
            <a:avLst/>
          </a:prstGeom>
          <a:solidFill>
            <a:srgbClr val="FFFFFF"/>
          </a:solidFill>
        </p:spPr>
      </p:pic>
    </p:spTree>
    <p:extLst>
      <p:ext uri="{BB962C8B-B14F-4D97-AF65-F5344CB8AC3E}">
        <p14:creationId xmlns:p14="http://schemas.microsoft.com/office/powerpoint/2010/main" val="4905094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EE2157-15FA-41AF-118A-2929E34EB565}"/>
              </a:ext>
            </a:extLst>
          </p:cNvPr>
          <p:cNvSpPr/>
          <p:nvPr/>
        </p:nvSpPr>
        <p:spPr>
          <a:xfrm>
            <a:off x="-20320" y="-141849"/>
            <a:ext cx="12212320" cy="62886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0527D0F-6B78-2899-7C36-8206C59AB9D4}"/>
              </a:ext>
            </a:extLst>
          </p:cNvPr>
          <p:cNvSpPr>
            <a:spLocks noGrp="1"/>
          </p:cNvSpPr>
          <p:nvPr>
            <p:ph type="title"/>
          </p:nvPr>
        </p:nvSpPr>
        <p:spPr>
          <a:xfrm>
            <a:off x="838200" y="-141849"/>
            <a:ext cx="10515600" cy="1325563"/>
          </a:xfrm>
        </p:spPr>
        <p:txBody>
          <a:bodyPr/>
          <a:lstStyle/>
          <a:p>
            <a:pPr algn="ctr"/>
            <a:r>
              <a:rPr lang="en-US" sz="3600" b="1" dirty="0">
                <a:latin typeface="Century Gothic" panose="020B0502020202020204" pitchFamily="34" charset="0"/>
              </a:rPr>
              <a:t>Improving access to information </a:t>
            </a:r>
            <a:endParaRPr lang="en-GB" sz="3600" dirty="0">
              <a:latin typeface="Century Gothic" panose="020B0502020202020204" pitchFamily="34" charset="0"/>
            </a:endParaRPr>
          </a:p>
        </p:txBody>
      </p:sp>
      <p:pic>
        <p:nvPicPr>
          <p:cNvPr id="3" name="Picture 4" descr="Image">
            <a:extLst>
              <a:ext uri="{FF2B5EF4-FFF2-40B4-BE49-F238E27FC236}">
                <a16:creationId xmlns:a16="http://schemas.microsoft.com/office/drawing/2014/main" id="{B966A486-3413-8288-5F5C-7ED0046B70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2650" y="1141688"/>
            <a:ext cx="7886700" cy="4381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555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F070-AC5A-00FF-7F67-0F1C43ECC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A4AFBD-4AA2-F6BA-60A0-DD49E2797E03}"/>
              </a:ext>
            </a:extLst>
          </p:cNvPr>
          <p:cNvSpPr>
            <a:spLocks noGrp="1"/>
          </p:cNvSpPr>
          <p:nvPr>
            <p:ph type="title"/>
          </p:nvPr>
        </p:nvSpPr>
        <p:spPr/>
        <p:txBody>
          <a:bodyPr/>
          <a:lstStyle/>
          <a:p>
            <a:r>
              <a:rPr lang="en-GB" dirty="0"/>
              <a:t>BE ACTIVE… Live Well Programme</a:t>
            </a:r>
          </a:p>
        </p:txBody>
      </p:sp>
      <p:sp>
        <p:nvSpPr>
          <p:cNvPr id="3" name="Text Placeholder 2">
            <a:extLst>
              <a:ext uri="{FF2B5EF4-FFF2-40B4-BE49-F238E27FC236}">
                <a16:creationId xmlns:a16="http://schemas.microsoft.com/office/drawing/2014/main" id="{B06F6345-A062-0A36-6611-25160B437C1F}"/>
              </a:ext>
            </a:extLst>
          </p:cNvPr>
          <p:cNvSpPr>
            <a:spLocks noGrp="1"/>
          </p:cNvSpPr>
          <p:nvPr>
            <p:ph type="body" sz="quarter" idx="10"/>
          </p:nvPr>
        </p:nvSpPr>
        <p:spPr>
          <a:xfrm>
            <a:off x="838200" y="2566758"/>
            <a:ext cx="10515600" cy="1225550"/>
          </a:xfrm>
        </p:spPr>
        <p:txBody>
          <a:bodyPr>
            <a:normAutofit/>
          </a:bodyPr>
          <a:lstStyle/>
          <a:p>
            <a:r>
              <a:rPr lang="en-GB" dirty="0"/>
              <a:t>Kirstie Abbey </a:t>
            </a:r>
          </a:p>
          <a:p>
            <a:r>
              <a:rPr lang="en-GB" dirty="0"/>
              <a:t>Health and Wellbeing Lead, </a:t>
            </a:r>
            <a:r>
              <a:rPr lang="en-GB" dirty="0" err="1"/>
              <a:t>ANGUSalive</a:t>
            </a:r>
            <a:endParaRPr lang="en-GB" dirty="0"/>
          </a:p>
        </p:txBody>
      </p:sp>
      <p:pic>
        <p:nvPicPr>
          <p:cNvPr id="6" name="Picture 5">
            <a:extLst>
              <a:ext uri="{FF2B5EF4-FFF2-40B4-BE49-F238E27FC236}">
                <a16:creationId xmlns:a16="http://schemas.microsoft.com/office/drawing/2014/main" id="{C919D48B-5B78-4BC0-0024-A05501E2698F}"/>
              </a:ext>
            </a:extLst>
          </p:cNvPr>
          <p:cNvPicPr>
            <a:picLocks noChangeAspect="1"/>
          </p:cNvPicPr>
          <p:nvPr/>
        </p:nvPicPr>
        <p:blipFill>
          <a:blip r:embed="rId3"/>
          <a:stretch>
            <a:fillRect/>
          </a:stretch>
        </p:blipFill>
        <p:spPr>
          <a:xfrm>
            <a:off x="5719362" y="4694224"/>
            <a:ext cx="1832168" cy="1918592"/>
          </a:xfrm>
          <a:prstGeom prst="rect">
            <a:avLst/>
          </a:prstGeom>
        </p:spPr>
      </p:pic>
      <p:pic>
        <p:nvPicPr>
          <p:cNvPr id="5" name="Picture 2">
            <a:extLst>
              <a:ext uri="{FF2B5EF4-FFF2-40B4-BE49-F238E27FC236}">
                <a16:creationId xmlns:a16="http://schemas.microsoft.com/office/drawing/2014/main" id="{71675674-8CE2-BAF5-DD0C-726A05912E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775" y="5153012"/>
            <a:ext cx="27527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83F8041-4B8C-A80D-8A80-603DE5B8ED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9796" y="458195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8930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TLSHAPE_TB_00000000000000000000000000000000_LeftEndCaps" hidden="1"/>
          <p:cNvSpPr txBox="1">
            <a:spLocks noChangeArrowheads="1"/>
          </p:cNvSpPr>
          <p:nvPr>
            <p:custDataLst>
              <p:tags r:id="rId2"/>
            </p:custDataLst>
          </p:nvPr>
        </p:nvSpPr>
        <p:spPr bwMode="auto">
          <a:xfrm>
            <a:off x="177800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21507" name="OTLSHAPE_TB_00000000000000000000000000000000_RightEndCaps" hidden="1"/>
          <p:cNvSpPr txBox="1">
            <a:spLocks noChangeArrowheads="1"/>
          </p:cNvSpPr>
          <p:nvPr>
            <p:custDataLst>
              <p:tags r:id="rId3"/>
            </p:custDataLst>
          </p:nvPr>
        </p:nvSpPr>
        <p:spPr bwMode="auto">
          <a:xfrm>
            <a:off x="995045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3189" name="OTLSHAPE_TB_00000000000000000000000000000000_ElapsedTime" hidden="1"/>
          <p:cNvSpPr/>
          <p:nvPr>
            <p:custDataLst>
              <p:tags r:id="rId4"/>
            </p:custDataLst>
          </p:nvPr>
        </p:nvSpPr>
        <p:spPr>
          <a:xfrm>
            <a:off x="152400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90" name="OTLSHAPE_TB_00000000000000000000000000000000_TodayMarkerShape" hidden="1"/>
          <p:cNvSpPr/>
          <p:nvPr>
            <p:custDataLst>
              <p:tags r:id="rId5"/>
            </p:custDataLst>
          </p:nvPr>
        </p:nvSpPr>
        <p:spPr>
          <a:xfrm flipV="1">
            <a:off x="2479675" y="2921000"/>
            <a:ext cx="107950"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0" name="OTLSHAPE_TB_00000000000000000000000000000000_TodayMarkerText" hidden="1"/>
          <p:cNvSpPr txBox="1">
            <a:spLocks noChangeArrowheads="1"/>
          </p:cNvSpPr>
          <p:nvPr>
            <p:custDataLst>
              <p:tags r:id="rId6"/>
            </p:custDataLst>
          </p:nvPr>
        </p:nvSpPr>
        <p:spPr bwMode="auto">
          <a:xfrm>
            <a:off x="2533650" y="2921000"/>
            <a:ext cx="363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rPr>
              <a:t>Today</a:t>
            </a:r>
          </a:p>
        </p:txBody>
      </p:sp>
      <p:sp>
        <p:nvSpPr>
          <p:cNvPr id="21514" name="OTLSHAPE_M_9dd8ed9b66fc40c7b9eaa6cd4eb05791_Date" hidden="1"/>
          <p:cNvSpPr txBox="1">
            <a:spLocks noChangeArrowheads="1"/>
          </p:cNvSpPr>
          <p:nvPr>
            <p:custDataLst>
              <p:tags r:id="rId7"/>
            </p:custDataLst>
          </p:nvPr>
        </p:nvSpPr>
        <p:spPr bwMode="auto">
          <a:xfrm>
            <a:off x="2679700" y="2934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2</a:t>
            </a:r>
          </a:p>
        </p:txBody>
      </p:sp>
      <p:sp>
        <p:nvSpPr>
          <p:cNvPr id="21515" name="OTLSHAPE_M_1f8780945ebd4eb4b620017c7f6dca25_Date" hidden="1"/>
          <p:cNvSpPr txBox="1">
            <a:spLocks noChangeArrowheads="1"/>
          </p:cNvSpPr>
          <p:nvPr>
            <p:custDataLst>
              <p:tags r:id="rId8"/>
            </p:custDataLst>
          </p:nvPr>
        </p:nvSpPr>
        <p:spPr bwMode="auto">
          <a:xfrm>
            <a:off x="3087688" y="26497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10</a:t>
            </a:r>
          </a:p>
        </p:txBody>
      </p:sp>
      <p:sp>
        <p:nvSpPr>
          <p:cNvPr id="21516" name="OTLSHAPE_M_1d7b7de7569441ed84fdf40a3d51215e_Date" hidden="1"/>
          <p:cNvSpPr txBox="1">
            <a:spLocks noChangeArrowheads="1"/>
          </p:cNvSpPr>
          <p:nvPr>
            <p:custDataLst>
              <p:tags r:id="rId9"/>
            </p:custDataLst>
          </p:nvPr>
        </p:nvSpPr>
        <p:spPr bwMode="auto">
          <a:xfrm>
            <a:off x="3544888"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19</a:t>
            </a:r>
          </a:p>
        </p:txBody>
      </p:sp>
      <p:sp>
        <p:nvSpPr>
          <p:cNvPr id="21517" name="OTLSHAPE_M_b91e7c9da1044f1e80b9bcb616ad32be_Date" hidden="1"/>
          <p:cNvSpPr txBox="1">
            <a:spLocks noChangeArrowheads="1"/>
          </p:cNvSpPr>
          <p:nvPr>
            <p:custDataLst>
              <p:tags r:id="rId10"/>
            </p:custDataLst>
          </p:nvPr>
        </p:nvSpPr>
        <p:spPr bwMode="auto">
          <a:xfrm>
            <a:off x="4868863" y="22886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14</a:t>
            </a:r>
          </a:p>
        </p:txBody>
      </p:sp>
      <p:sp>
        <p:nvSpPr>
          <p:cNvPr id="21518" name="OTLSHAPE_M_326f93db52d94f519a333e28dc5727a3_Date" hidden="1"/>
          <p:cNvSpPr txBox="1">
            <a:spLocks noChangeArrowheads="1"/>
          </p:cNvSpPr>
          <p:nvPr>
            <p:custDataLst>
              <p:tags r:id="rId11"/>
            </p:custDataLst>
          </p:nvPr>
        </p:nvSpPr>
        <p:spPr bwMode="auto">
          <a:xfrm>
            <a:off x="5072063" y="25735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18</a:t>
            </a:r>
          </a:p>
        </p:txBody>
      </p:sp>
      <p:sp>
        <p:nvSpPr>
          <p:cNvPr id="21519" name="OTLSHAPE_M_683ca16ec00d46a181a7b06be6420d7d_Date" hidden="1"/>
          <p:cNvSpPr txBox="1">
            <a:spLocks noChangeArrowheads="1"/>
          </p:cNvSpPr>
          <p:nvPr>
            <p:custDataLst>
              <p:tags r:id="rId12"/>
            </p:custDataLst>
          </p:nvPr>
        </p:nvSpPr>
        <p:spPr bwMode="auto">
          <a:xfrm>
            <a:off x="5580063" y="28585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28</a:t>
            </a:r>
          </a:p>
        </p:txBody>
      </p:sp>
      <p:sp>
        <p:nvSpPr>
          <p:cNvPr id="21520" name="OTLSHAPE_M_2a5efc2763c842e2812447511dfe2dfd_Date" hidden="1"/>
          <p:cNvSpPr txBox="1">
            <a:spLocks noChangeArrowheads="1"/>
          </p:cNvSpPr>
          <p:nvPr>
            <p:custDataLst>
              <p:tags r:id="rId13"/>
            </p:custDataLst>
          </p:nvPr>
        </p:nvSpPr>
        <p:spPr bwMode="auto">
          <a:xfrm>
            <a:off x="6802438" y="30109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22</a:t>
            </a:r>
          </a:p>
        </p:txBody>
      </p:sp>
      <p:sp>
        <p:nvSpPr>
          <p:cNvPr id="21521" name="OTLSHAPE_M_e005b9fa49cb4e2b8b1afbd20c37a22b_Date" hidden="1"/>
          <p:cNvSpPr txBox="1">
            <a:spLocks noChangeArrowheads="1"/>
          </p:cNvSpPr>
          <p:nvPr>
            <p:custDataLst>
              <p:tags r:id="rId14"/>
            </p:custDataLst>
          </p:nvPr>
        </p:nvSpPr>
        <p:spPr bwMode="auto">
          <a:xfrm>
            <a:off x="7107238" y="23648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28</a:t>
            </a:r>
          </a:p>
        </p:txBody>
      </p:sp>
      <p:sp>
        <p:nvSpPr>
          <p:cNvPr id="21522" name="OTLSHAPE_M_a2c67c03717b437a847b4fa64f147908_Date" hidden="1"/>
          <p:cNvSpPr txBox="1">
            <a:spLocks noChangeArrowheads="1"/>
          </p:cNvSpPr>
          <p:nvPr>
            <p:custDataLst>
              <p:tags r:id="rId15"/>
            </p:custDataLst>
          </p:nvPr>
        </p:nvSpPr>
        <p:spPr bwMode="auto">
          <a:xfrm>
            <a:off x="7464425"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4</a:t>
            </a:r>
          </a:p>
        </p:txBody>
      </p:sp>
      <p:sp>
        <p:nvSpPr>
          <p:cNvPr id="21523" name="OTLSHAPE_M_33db4c9f2b2f49c0a48d6254859800a3_Date" hidden="1"/>
          <p:cNvSpPr txBox="1">
            <a:spLocks noChangeArrowheads="1"/>
          </p:cNvSpPr>
          <p:nvPr>
            <p:custDataLst>
              <p:tags r:id="rId16"/>
            </p:custDataLst>
          </p:nvPr>
        </p:nvSpPr>
        <p:spPr bwMode="auto">
          <a:xfrm>
            <a:off x="7820025"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11</a:t>
            </a:r>
          </a:p>
        </p:txBody>
      </p:sp>
      <p:sp>
        <p:nvSpPr>
          <p:cNvPr id="21524" name="OTLSHAPE_M_1e125a51f9f4418dbb12977a5a2e10bc_Date" hidden="1"/>
          <p:cNvSpPr txBox="1">
            <a:spLocks noChangeArrowheads="1"/>
          </p:cNvSpPr>
          <p:nvPr>
            <p:custDataLst>
              <p:tags r:id="rId17"/>
            </p:custDataLst>
          </p:nvPr>
        </p:nvSpPr>
        <p:spPr bwMode="auto">
          <a:xfrm>
            <a:off x="8837613"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a:t>
            </a:r>
          </a:p>
        </p:txBody>
      </p:sp>
      <p:sp>
        <p:nvSpPr>
          <p:cNvPr id="21525" name="OTLSHAPE_M_0018691af88d4838b3ec2d1256b9eee5_Date" hidden="1"/>
          <p:cNvSpPr txBox="1">
            <a:spLocks noChangeArrowheads="1"/>
          </p:cNvSpPr>
          <p:nvPr>
            <p:custDataLst>
              <p:tags r:id="rId18"/>
            </p:custDataLst>
          </p:nvPr>
        </p:nvSpPr>
        <p:spPr bwMode="auto">
          <a:xfrm>
            <a:off x="9550400"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15</a:t>
            </a:r>
          </a:p>
        </p:txBody>
      </p:sp>
      <p:sp>
        <p:nvSpPr>
          <p:cNvPr id="21526" name="OTLSHAPE_M_253040c35f8c4fc98c7ea5b40964b442_Date" hidden="1"/>
          <p:cNvSpPr txBox="1">
            <a:spLocks noChangeArrowheads="1"/>
          </p:cNvSpPr>
          <p:nvPr>
            <p:custDataLst>
              <p:tags r:id="rId19"/>
            </p:custDataLst>
          </p:nvPr>
        </p:nvSpPr>
        <p:spPr bwMode="auto">
          <a:xfrm>
            <a:off x="4511675"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7</a:t>
            </a:r>
          </a:p>
        </p:txBody>
      </p:sp>
      <p:sp>
        <p:nvSpPr>
          <p:cNvPr id="21527" name="OTLSHAPE_M_594ec6d080e74e7983f725f633ba7fc7_Date" hidden="1"/>
          <p:cNvSpPr txBox="1">
            <a:spLocks noChangeArrowheads="1"/>
          </p:cNvSpPr>
          <p:nvPr>
            <p:custDataLst>
              <p:tags r:id="rId20"/>
            </p:custDataLst>
          </p:nvPr>
        </p:nvSpPr>
        <p:spPr bwMode="auto">
          <a:xfrm>
            <a:off x="6140450" y="3696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9</a:t>
            </a:r>
          </a:p>
        </p:txBody>
      </p:sp>
      <p:sp>
        <p:nvSpPr>
          <p:cNvPr id="21528" name="OTLSHAPE_M_250ea2be05854b80bcdbec07faaa2d69_Date" hidden="1"/>
          <p:cNvSpPr txBox="1">
            <a:spLocks noChangeArrowheads="1"/>
          </p:cNvSpPr>
          <p:nvPr>
            <p:custDataLst>
              <p:tags r:id="rId21"/>
            </p:custDataLst>
          </p:nvPr>
        </p:nvSpPr>
        <p:spPr bwMode="auto">
          <a:xfrm>
            <a:off x="7310438"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a:t>
            </a:r>
          </a:p>
        </p:txBody>
      </p:sp>
      <p:grpSp>
        <p:nvGrpSpPr>
          <p:cNvPr id="3169" name="Group 3168">
            <a:extLst>
              <a:ext uri="{FF2B5EF4-FFF2-40B4-BE49-F238E27FC236}">
                <a16:creationId xmlns:a16="http://schemas.microsoft.com/office/drawing/2014/main" id="{A53EBCBF-1F4B-8557-6D6B-2E09538218F0}"/>
              </a:ext>
            </a:extLst>
          </p:cNvPr>
          <p:cNvGrpSpPr/>
          <p:nvPr/>
        </p:nvGrpSpPr>
        <p:grpSpPr>
          <a:xfrm>
            <a:off x="1736012" y="1553369"/>
            <a:ext cx="1302198" cy="1596984"/>
            <a:chOff x="606901" y="1555913"/>
            <a:chExt cx="1302198" cy="1596984"/>
          </a:xfrm>
        </p:grpSpPr>
        <p:pic>
          <p:nvPicPr>
            <p:cNvPr id="11" name="Picture 10" descr="A black background with a black square&#10;&#10;Description automatically generated with medium confidence">
              <a:extLst>
                <a:ext uri="{FF2B5EF4-FFF2-40B4-BE49-F238E27FC236}">
                  <a16:creationId xmlns:a16="http://schemas.microsoft.com/office/drawing/2014/main" id="{43F21F53-65A3-A290-B85B-90824AAD0CF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825952" y="1555913"/>
              <a:ext cx="864096" cy="864096"/>
            </a:xfrm>
            <a:prstGeom prst="rect">
              <a:avLst/>
            </a:prstGeom>
          </p:spPr>
        </p:pic>
        <p:sp>
          <p:nvSpPr>
            <p:cNvPr id="21513" name="TextBox 21512">
              <a:extLst>
                <a:ext uri="{FF2B5EF4-FFF2-40B4-BE49-F238E27FC236}">
                  <a16:creationId xmlns:a16="http://schemas.microsoft.com/office/drawing/2014/main" id="{3029136B-520E-C343-FF07-76EF83790351}"/>
                </a:ext>
              </a:extLst>
            </p:cNvPr>
            <p:cNvSpPr txBox="1"/>
            <p:nvPr/>
          </p:nvSpPr>
          <p:spPr>
            <a:xfrm>
              <a:off x="606901" y="2568122"/>
              <a:ext cx="13021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a:t>
              </a:r>
              <a:r>
                <a:rPr kumimoji="0" lang="en-GB" sz="1600" b="0" i="0" u="none" strike="noStrike" kern="1200" cap="none" spc="0" normalizeH="0" baseline="0" noProof="0" err="1">
                  <a:ln>
                    <a:noFill/>
                  </a:ln>
                  <a:solidFill>
                    <a:prstClr val="black"/>
                  </a:solidFill>
                  <a:effectLst/>
                  <a:uLnTx/>
                  <a:uFillTx/>
                  <a:latin typeface="Trade Gothic Next Rounded" panose="020F0502020204030204" pitchFamily="34" charset="0"/>
                  <a:ea typeface="+mn-ea"/>
                  <a:cs typeface="Arial" panose="020B0604020202020204" pitchFamily="34" charset="0"/>
                </a:rPr>
                <a:t>ncreased</a:t>
              </a: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 self-esteem</a:t>
              </a:r>
            </a:p>
          </p:txBody>
        </p:sp>
      </p:grpSp>
      <p:grpSp>
        <p:nvGrpSpPr>
          <p:cNvPr id="3170" name="Group 3169">
            <a:extLst>
              <a:ext uri="{FF2B5EF4-FFF2-40B4-BE49-F238E27FC236}">
                <a16:creationId xmlns:a16="http://schemas.microsoft.com/office/drawing/2014/main" id="{96B57D3B-B68C-5C2F-440D-7F3A0584F39F}"/>
              </a:ext>
            </a:extLst>
          </p:cNvPr>
          <p:cNvGrpSpPr/>
          <p:nvPr/>
        </p:nvGrpSpPr>
        <p:grpSpPr>
          <a:xfrm>
            <a:off x="2976405" y="3327475"/>
            <a:ext cx="1653157" cy="1852942"/>
            <a:chOff x="1955310" y="2636912"/>
            <a:chExt cx="1653157" cy="1852942"/>
          </a:xfrm>
        </p:grpSpPr>
        <p:pic>
          <p:nvPicPr>
            <p:cNvPr id="8" name="Picture 7" descr="A black background with a black square&#10;&#10;Description automatically generated with medium confidence">
              <a:extLst>
                <a:ext uri="{FF2B5EF4-FFF2-40B4-BE49-F238E27FC236}">
                  <a16:creationId xmlns:a16="http://schemas.microsoft.com/office/drawing/2014/main" id="{27DDBF6C-4AD8-8CF9-79A6-732114BC95CE}"/>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349841" y="2636912"/>
              <a:ext cx="864096" cy="864096"/>
            </a:xfrm>
            <a:prstGeom prst="rect">
              <a:avLst/>
            </a:prstGeom>
          </p:spPr>
        </p:pic>
        <p:sp>
          <p:nvSpPr>
            <p:cNvPr id="21529" name="TextBox 21528">
              <a:extLst>
                <a:ext uri="{FF2B5EF4-FFF2-40B4-BE49-F238E27FC236}">
                  <a16:creationId xmlns:a16="http://schemas.microsoft.com/office/drawing/2014/main" id="{1CAB027D-9DFC-202C-7E83-930BE603767A}"/>
                </a:ext>
              </a:extLst>
            </p:cNvPr>
            <p:cNvSpPr txBox="1"/>
            <p:nvPr/>
          </p:nvSpPr>
          <p:spPr>
            <a:xfrm>
              <a:off x="1955310" y="3658857"/>
              <a:ext cx="16531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err="1">
                  <a:ln>
                    <a:noFill/>
                  </a:ln>
                  <a:solidFill>
                    <a:prstClr val="black"/>
                  </a:solidFill>
                  <a:effectLst/>
                  <a:uLnTx/>
                  <a:uFillTx/>
                  <a:latin typeface="Trade Gothic Next Rounded" panose="020F0502020204030204" pitchFamily="34" charset="0"/>
                  <a:ea typeface="+mn-ea"/>
                  <a:cs typeface="Arial" panose="020B0604020202020204" pitchFamily="34" charset="0"/>
                </a:rPr>
                <a:t>improved</a:t>
              </a: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 mood and overall wellbeing</a:t>
              </a:r>
            </a:p>
          </p:txBody>
        </p:sp>
      </p:grpSp>
      <p:grpSp>
        <p:nvGrpSpPr>
          <p:cNvPr id="3171" name="Group 3170">
            <a:extLst>
              <a:ext uri="{FF2B5EF4-FFF2-40B4-BE49-F238E27FC236}">
                <a16:creationId xmlns:a16="http://schemas.microsoft.com/office/drawing/2014/main" id="{A63CA063-49F4-5B86-8789-FFB8297D3977}"/>
              </a:ext>
            </a:extLst>
          </p:cNvPr>
          <p:cNvGrpSpPr/>
          <p:nvPr/>
        </p:nvGrpSpPr>
        <p:grpSpPr>
          <a:xfrm>
            <a:off x="5378226" y="3984130"/>
            <a:ext cx="1302198" cy="1838716"/>
            <a:chOff x="3770609" y="1555913"/>
            <a:chExt cx="1302198" cy="1838716"/>
          </a:xfrm>
        </p:grpSpPr>
        <p:pic>
          <p:nvPicPr>
            <p:cNvPr id="14" name="Picture 13" descr="A black background with a black square&#10;&#10;Description automatically generated with medium confidence">
              <a:extLst>
                <a:ext uri="{FF2B5EF4-FFF2-40B4-BE49-F238E27FC236}">
                  <a16:creationId xmlns:a16="http://schemas.microsoft.com/office/drawing/2014/main" id="{58A21D1A-1087-97D5-BB67-CA12F3467D3C}"/>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989660" y="1555913"/>
              <a:ext cx="864096" cy="864096"/>
            </a:xfrm>
            <a:prstGeom prst="rect">
              <a:avLst/>
            </a:prstGeom>
          </p:spPr>
        </p:pic>
        <p:sp>
          <p:nvSpPr>
            <p:cNvPr id="21530" name="TextBox 21529">
              <a:extLst>
                <a:ext uri="{FF2B5EF4-FFF2-40B4-BE49-F238E27FC236}">
                  <a16:creationId xmlns:a16="http://schemas.microsoft.com/office/drawing/2014/main" id="{A9B4A890-8DB9-7A0C-6753-68B61288EEEF}"/>
                </a:ext>
              </a:extLst>
            </p:cNvPr>
            <p:cNvSpPr txBox="1"/>
            <p:nvPr/>
          </p:nvSpPr>
          <p:spPr>
            <a:xfrm>
              <a:off x="3770609" y="2563632"/>
              <a:ext cx="13021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reduced risk of further </a:t>
              </a:r>
              <a:b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b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ill-health</a:t>
              </a:r>
            </a:p>
          </p:txBody>
        </p:sp>
      </p:grpSp>
      <p:grpSp>
        <p:nvGrpSpPr>
          <p:cNvPr id="3172" name="Group 3171">
            <a:extLst>
              <a:ext uri="{FF2B5EF4-FFF2-40B4-BE49-F238E27FC236}">
                <a16:creationId xmlns:a16="http://schemas.microsoft.com/office/drawing/2014/main" id="{4A3DAE50-F2DD-FFA5-2E1A-346965693F8E}"/>
              </a:ext>
            </a:extLst>
          </p:cNvPr>
          <p:cNvGrpSpPr/>
          <p:nvPr/>
        </p:nvGrpSpPr>
        <p:grpSpPr>
          <a:xfrm>
            <a:off x="7671231" y="3347691"/>
            <a:ext cx="1302198" cy="1835985"/>
            <a:chOff x="5513077" y="2636912"/>
            <a:chExt cx="1302198" cy="1835985"/>
          </a:xfrm>
        </p:grpSpPr>
        <p:pic>
          <p:nvPicPr>
            <p:cNvPr id="17" name="Picture 16" descr="A black background with a black square&#10;&#10;Description automatically generated with medium confidence">
              <a:extLst>
                <a:ext uri="{FF2B5EF4-FFF2-40B4-BE49-F238E27FC236}">
                  <a16:creationId xmlns:a16="http://schemas.microsoft.com/office/drawing/2014/main" id="{C5118164-4D40-3AB3-1C0E-905A2F7F743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5732128" y="2636912"/>
              <a:ext cx="864096" cy="864096"/>
            </a:xfrm>
            <a:prstGeom prst="rect">
              <a:avLst/>
            </a:prstGeom>
          </p:spPr>
        </p:pic>
        <p:sp>
          <p:nvSpPr>
            <p:cNvPr id="21531" name="TextBox 21530">
              <a:extLst>
                <a:ext uri="{FF2B5EF4-FFF2-40B4-BE49-F238E27FC236}">
                  <a16:creationId xmlns:a16="http://schemas.microsoft.com/office/drawing/2014/main" id="{A6D9AADF-D67C-3AA7-8617-0A85A5FCD1EE}"/>
                </a:ext>
              </a:extLst>
            </p:cNvPr>
            <p:cNvSpPr txBox="1"/>
            <p:nvPr/>
          </p:nvSpPr>
          <p:spPr>
            <a:xfrm>
              <a:off x="5513077" y="3641900"/>
              <a:ext cx="130219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increased social connection</a:t>
              </a:r>
            </a:p>
          </p:txBody>
        </p:sp>
      </p:grpSp>
      <p:grpSp>
        <p:nvGrpSpPr>
          <p:cNvPr id="3173" name="Group 3172">
            <a:extLst>
              <a:ext uri="{FF2B5EF4-FFF2-40B4-BE49-F238E27FC236}">
                <a16:creationId xmlns:a16="http://schemas.microsoft.com/office/drawing/2014/main" id="{170B58B0-F614-38DD-BF9A-9F16BFA64377}"/>
              </a:ext>
            </a:extLst>
          </p:cNvPr>
          <p:cNvGrpSpPr/>
          <p:nvPr/>
        </p:nvGrpSpPr>
        <p:grpSpPr>
          <a:xfrm>
            <a:off x="9020440" y="1551597"/>
            <a:ext cx="1302198" cy="1596983"/>
            <a:chOff x="7036494" y="1555913"/>
            <a:chExt cx="1302198" cy="1596983"/>
          </a:xfrm>
        </p:grpSpPr>
        <p:pic>
          <p:nvPicPr>
            <p:cNvPr id="21512" name="Picture 21511" descr="A blue and black logo&#10;&#10;Description automatically generated with medium confidence">
              <a:extLst>
                <a:ext uri="{FF2B5EF4-FFF2-40B4-BE49-F238E27FC236}">
                  <a16:creationId xmlns:a16="http://schemas.microsoft.com/office/drawing/2014/main" id="{E19B2AEE-BF77-3391-7AB6-0B4FB8B14188}"/>
                </a:ext>
              </a:extLst>
            </p:cNvPr>
            <p:cNvPicPr>
              <a:picLocks noChangeAspect="1"/>
            </p:cNvPicPr>
            <p:nvPr/>
          </p:nvPicPr>
          <p:blipFill>
            <a:blip r:embed="rId28" cstate="print">
              <a:biLevel thresh="25000"/>
              <a:extLst>
                <a:ext uri="{28A0092B-C50C-407E-A947-70E740481C1C}">
                  <a14:useLocalDpi xmlns:a14="http://schemas.microsoft.com/office/drawing/2010/main" val="0"/>
                </a:ext>
              </a:extLst>
            </a:blip>
            <a:stretch>
              <a:fillRect/>
            </a:stretch>
          </p:blipFill>
          <p:spPr>
            <a:xfrm>
              <a:off x="7255545" y="1555913"/>
              <a:ext cx="864096" cy="864096"/>
            </a:xfrm>
            <a:prstGeom prst="rect">
              <a:avLst/>
            </a:prstGeom>
          </p:spPr>
        </p:pic>
        <p:sp>
          <p:nvSpPr>
            <p:cNvPr id="21532" name="TextBox 21531">
              <a:extLst>
                <a:ext uri="{FF2B5EF4-FFF2-40B4-BE49-F238E27FC236}">
                  <a16:creationId xmlns:a16="http://schemas.microsoft.com/office/drawing/2014/main" id="{629EB7FD-7810-897D-B3C9-B7F3F51EBA1F}"/>
                </a:ext>
              </a:extLst>
            </p:cNvPr>
            <p:cNvSpPr txBox="1"/>
            <p:nvPr/>
          </p:nvSpPr>
          <p:spPr>
            <a:xfrm>
              <a:off x="7036494" y="2568121"/>
              <a:ext cx="13021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improved sleep</a:t>
              </a:r>
            </a:p>
          </p:txBody>
        </p:sp>
      </p:grpSp>
      <p:sp>
        <p:nvSpPr>
          <p:cNvPr id="3168" name="TextBox 3167">
            <a:extLst>
              <a:ext uri="{FF2B5EF4-FFF2-40B4-BE49-F238E27FC236}">
                <a16:creationId xmlns:a16="http://schemas.microsoft.com/office/drawing/2014/main" id="{FD06B195-8BD5-E798-D704-CD34196DD7D7}"/>
              </a:ext>
            </a:extLst>
          </p:cNvPr>
          <p:cNvSpPr txBox="1"/>
          <p:nvPr/>
        </p:nvSpPr>
        <p:spPr>
          <a:xfrm>
            <a:off x="3473041" y="2681922"/>
            <a:ext cx="51125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Arial" charset="0"/>
              </a:rPr>
              <a:t>Wonder Drug!</a:t>
            </a:r>
          </a:p>
        </p:txBody>
      </p:sp>
      <p:grpSp>
        <p:nvGrpSpPr>
          <p:cNvPr id="3180" name="Group 3179">
            <a:extLst>
              <a:ext uri="{FF2B5EF4-FFF2-40B4-BE49-F238E27FC236}">
                <a16:creationId xmlns:a16="http://schemas.microsoft.com/office/drawing/2014/main" id="{13773C76-26B4-FB7F-D219-B04EC3A9AAF7}"/>
              </a:ext>
            </a:extLst>
          </p:cNvPr>
          <p:cNvGrpSpPr/>
          <p:nvPr/>
        </p:nvGrpSpPr>
        <p:grpSpPr>
          <a:xfrm>
            <a:off x="4990299" y="219199"/>
            <a:ext cx="2438095" cy="2438095"/>
            <a:chOff x="3553014" y="1641461"/>
            <a:chExt cx="2438095" cy="2438095"/>
          </a:xfrm>
        </p:grpSpPr>
        <p:pic>
          <p:nvPicPr>
            <p:cNvPr id="3177" name="Picture 3176" descr="A black background with a black square&#10;&#10;Description automatically generated with medium confidence">
              <a:extLst>
                <a:ext uri="{FF2B5EF4-FFF2-40B4-BE49-F238E27FC236}">
                  <a16:creationId xmlns:a16="http://schemas.microsoft.com/office/drawing/2014/main" id="{070F8785-6DC5-DC68-E4DF-9D973DE99E32}"/>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3553014" y="1641461"/>
              <a:ext cx="2438095" cy="2438095"/>
            </a:xfrm>
            <a:prstGeom prst="rect">
              <a:avLst/>
            </a:prstGeom>
          </p:spPr>
        </p:pic>
        <p:sp>
          <p:nvSpPr>
            <p:cNvPr id="3178" name="Rectangle 3177">
              <a:extLst>
                <a:ext uri="{FF2B5EF4-FFF2-40B4-BE49-F238E27FC236}">
                  <a16:creationId xmlns:a16="http://schemas.microsoft.com/office/drawing/2014/main" id="{92EE4A82-4FFF-A9FF-5C75-9942730AD873}"/>
                </a:ext>
              </a:extLst>
            </p:cNvPr>
            <p:cNvSpPr/>
            <p:nvPr/>
          </p:nvSpPr>
          <p:spPr>
            <a:xfrm>
              <a:off x="3782939" y="2940422"/>
              <a:ext cx="933077" cy="7200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3179" name="TextBox 3178">
              <a:extLst>
                <a:ext uri="{FF2B5EF4-FFF2-40B4-BE49-F238E27FC236}">
                  <a16:creationId xmlns:a16="http://schemas.microsoft.com/office/drawing/2014/main" id="{CA588363-3DFE-8451-361B-0E218A689A0C}"/>
                </a:ext>
              </a:extLst>
            </p:cNvPr>
            <p:cNvSpPr txBox="1"/>
            <p:nvPr/>
          </p:nvSpPr>
          <p:spPr>
            <a:xfrm>
              <a:off x="3709417" y="2977296"/>
              <a:ext cx="108011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81BE45"/>
                  </a:solidFill>
                  <a:effectLst/>
                  <a:uLnTx/>
                  <a:uFillTx/>
                  <a:latin typeface="Trade Gothic Next Rounded" panose="020F0503040303020004" pitchFamily="34" charset="0"/>
                  <a:ea typeface="+mn-ea"/>
                  <a:cs typeface="Arial" charset="0"/>
                </a:rPr>
                <a:t>physical activity</a:t>
              </a:r>
            </a:p>
          </p:txBody>
        </p:sp>
      </p:grpSp>
      <p:cxnSp>
        <p:nvCxnSpPr>
          <p:cNvPr id="3182" name="Straight Arrow Connector 3181">
            <a:extLst>
              <a:ext uri="{FF2B5EF4-FFF2-40B4-BE49-F238E27FC236}">
                <a16:creationId xmlns:a16="http://schemas.microsoft.com/office/drawing/2014/main" id="{2D4E1641-E750-A8ED-9A11-699B5B73AC3A}"/>
              </a:ext>
            </a:extLst>
          </p:cNvPr>
          <p:cNvCxnSpPr/>
          <p:nvPr/>
        </p:nvCxnSpPr>
        <p:spPr>
          <a:xfrm flipH="1">
            <a:off x="3038211" y="1988840"/>
            <a:ext cx="1838987" cy="0"/>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83" name="Straight Arrow Connector 3182">
            <a:extLst>
              <a:ext uri="{FF2B5EF4-FFF2-40B4-BE49-F238E27FC236}">
                <a16:creationId xmlns:a16="http://schemas.microsoft.com/office/drawing/2014/main" id="{16F8374B-C4DA-8ED7-4FCA-6C610D4DD2C9}"/>
              </a:ext>
            </a:extLst>
          </p:cNvPr>
          <p:cNvCxnSpPr>
            <a:cxnSpLocks/>
          </p:cNvCxnSpPr>
          <p:nvPr/>
        </p:nvCxnSpPr>
        <p:spPr>
          <a:xfrm>
            <a:off x="6026941" y="3151958"/>
            <a:ext cx="4771" cy="75794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1" name="Straight Arrow Connector 3190">
            <a:extLst>
              <a:ext uri="{FF2B5EF4-FFF2-40B4-BE49-F238E27FC236}">
                <a16:creationId xmlns:a16="http://schemas.microsoft.com/office/drawing/2014/main" id="{C63BD926-3C1E-7F51-EA68-73F1D6B65D81}"/>
              </a:ext>
            </a:extLst>
          </p:cNvPr>
          <p:cNvCxnSpPr>
            <a:cxnSpLocks/>
          </p:cNvCxnSpPr>
          <p:nvPr/>
        </p:nvCxnSpPr>
        <p:spPr>
          <a:xfrm>
            <a:off x="7181454" y="1972234"/>
            <a:ext cx="1838987" cy="0"/>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5" name="Straight Arrow Connector 3194">
            <a:extLst>
              <a:ext uri="{FF2B5EF4-FFF2-40B4-BE49-F238E27FC236}">
                <a16:creationId xmlns:a16="http://schemas.microsoft.com/office/drawing/2014/main" id="{1596B92E-06B9-4322-B31D-BFF8987446E1}"/>
              </a:ext>
            </a:extLst>
          </p:cNvPr>
          <p:cNvCxnSpPr>
            <a:cxnSpLocks/>
          </p:cNvCxnSpPr>
          <p:nvPr/>
        </p:nvCxnSpPr>
        <p:spPr>
          <a:xfrm flipH="1">
            <a:off x="4151591" y="2657235"/>
            <a:ext cx="568978" cy="63739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197" name="Straight Arrow Connector 3196">
            <a:extLst>
              <a:ext uri="{FF2B5EF4-FFF2-40B4-BE49-F238E27FC236}">
                <a16:creationId xmlns:a16="http://schemas.microsoft.com/office/drawing/2014/main" id="{67587CE3-A7B4-AB38-9BB2-C331E675CACE}"/>
              </a:ext>
            </a:extLst>
          </p:cNvPr>
          <p:cNvCxnSpPr>
            <a:cxnSpLocks/>
          </p:cNvCxnSpPr>
          <p:nvPr/>
        </p:nvCxnSpPr>
        <p:spPr>
          <a:xfrm>
            <a:off x="7206636" y="2657235"/>
            <a:ext cx="568978" cy="637394"/>
          </a:xfrm>
          <a:prstGeom prst="straightConnector1">
            <a:avLst/>
          </a:prstGeom>
          <a:ln w="38100">
            <a:solidFill>
              <a:srgbClr val="81BE45"/>
            </a:solidFill>
            <a:prstDash val="sysDot"/>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506471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69"/>
                                        </p:tgtEl>
                                        <p:attrNameLst>
                                          <p:attrName>style.visibility</p:attrName>
                                        </p:attrNameLst>
                                      </p:cBhvr>
                                      <p:to>
                                        <p:strVal val="visible"/>
                                      </p:to>
                                    </p:set>
                                    <p:animEffect transition="in" filter="fade">
                                      <p:cBhvr>
                                        <p:cTn id="7" dur="500"/>
                                        <p:tgtEl>
                                          <p:spTgt spid="3169"/>
                                        </p:tgtEl>
                                      </p:cBhvr>
                                    </p:animEffect>
                                  </p:childTnLst>
                                </p:cTn>
                              </p:par>
                              <p:par>
                                <p:cTn id="8" presetID="10" presetClass="entr" presetSubtype="0" fill="hold" nodeType="withEffect">
                                  <p:stCondLst>
                                    <p:cond delay="0"/>
                                  </p:stCondLst>
                                  <p:childTnLst>
                                    <p:set>
                                      <p:cBhvr>
                                        <p:cTn id="9" dur="1" fill="hold">
                                          <p:stCondLst>
                                            <p:cond delay="0"/>
                                          </p:stCondLst>
                                        </p:cTn>
                                        <p:tgtEl>
                                          <p:spTgt spid="3170"/>
                                        </p:tgtEl>
                                        <p:attrNameLst>
                                          <p:attrName>style.visibility</p:attrName>
                                        </p:attrNameLst>
                                      </p:cBhvr>
                                      <p:to>
                                        <p:strVal val="visible"/>
                                      </p:to>
                                    </p:set>
                                    <p:animEffect transition="in" filter="fade">
                                      <p:cBhvr>
                                        <p:cTn id="10" dur="500"/>
                                        <p:tgtEl>
                                          <p:spTgt spid="3170"/>
                                        </p:tgtEl>
                                      </p:cBhvr>
                                    </p:animEffect>
                                  </p:childTnLst>
                                </p:cTn>
                              </p:par>
                              <p:par>
                                <p:cTn id="11" presetID="10" presetClass="entr" presetSubtype="0" fill="hold" nodeType="withEffect">
                                  <p:stCondLst>
                                    <p:cond delay="0"/>
                                  </p:stCondLst>
                                  <p:childTnLst>
                                    <p:set>
                                      <p:cBhvr>
                                        <p:cTn id="12" dur="1" fill="hold">
                                          <p:stCondLst>
                                            <p:cond delay="0"/>
                                          </p:stCondLst>
                                        </p:cTn>
                                        <p:tgtEl>
                                          <p:spTgt spid="3171"/>
                                        </p:tgtEl>
                                        <p:attrNameLst>
                                          <p:attrName>style.visibility</p:attrName>
                                        </p:attrNameLst>
                                      </p:cBhvr>
                                      <p:to>
                                        <p:strVal val="visible"/>
                                      </p:to>
                                    </p:set>
                                    <p:animEffect transition="in" filter="fade">
                                      <p:cBhvr>
                                        <p:cTn id="13" dur="500"/>
                                        <p:tgtEl>
                                          <p:spTgt spid="3171"/>
                                        </p:tgtEl>
                                      </p:cBhvr>
                                    </p:animEffect>
                                  </p:childTnLst>
                                </p:cTn>
                              </p:par>
                              <p:par>
                                <p:cTn id="14" presetID="10" presetClass="entr" presetSubtype="0" fill="hold" nodeType="withEffect">
                                  <p:stCondLst>
                                    <p:cond delay="0"/>
                                  </p:stCondLst>
                                  <p:childTnLst>
                                    <p:set>
                                      <p:cBhvr>
                                        <p:cTn id="15" dur="1" fill="hold">
                                          <p:stCondLst>
                                            <p:cond delay="0"/>
                                          </p:stCondLst>
                                        </p:cTn>
                                        <p:tgtEl>
                                          <p:spTgt spid="3172"/>
                                        </p:tgtEl>
                                        <p:attrNameLst>
                                          <p:attrName>style.visibility</p:attrName>
                                        </p:attrNameLst>
                                      </p:cBhvr>
                                      <p:to>
                                        <p:strVal val="visible"/>
                                      </p:to>
                                    </p:set>
                                    <p:animEffect transition="in" filter="fade">
                                      <p:cBhvr>
                                        <p:cTn id="16" dur="500"/>
                                        <p:tgtEl>
                                          <p:spTgt spid="3172"/>
                                        </p:tgtEl>
                                      </p:cBhvr>
                                    </p:animEffect>
                                  </p:childTnLst>
                                </p:cTn>
                              </p:par>
                              <p:par>
                                <p:cTn id="17" presetID="10" presetClass="entr" presetSubtype="0" fill="hold" nodeType="withEffect">
                                  <p:stCondLst>
                                    <p:cond delay="0"/>
                                  </p:stCondLst>
                                  <p:childTnLst>
                                    <p:set>
                                      <p:cBhvr>
                                        <p:cTn id="18" dur="1" fill="hold">
                                          <p:stCondLst>
                                            <p:cond delay="0"/>
                                          </p:stCondLst>
                                        </p:cTn>
                                        <p:tgtEl>
                                          <p:spTgt spid="3173"/>
                                        </p:tgtEl>
                                        <p:attrNameLst>
                                          <p:attrName>style.visibility</p:attrName>
                                        </p:attrNameLst>
                                      </p:cBhvr>
                                      <p:to>
                                        <p:strVal val="visible"/>
                                      </p:to>
                                    </p:set>
                                    <p:animEffect transition="in" filter="fade">
                                      <p:cBhvr>
                                        <p:cTn id="19" dur="500"/>
                                        <p:tgtEl>
                                          <p:spTgt spid="3173"/>
                                        </p:tgtEl>
                                      </p:cBhvr>
                                    </p:animEffect>
                                  </p:childTnLst>
                                </p:cTn>
                              </p:par>
                              <p:par>
                                <p:cTn id="20" presetID="10" presetClass="entr" presetSubtype="0" fill="hold" nodeType="withEffect">
                                  <p:stCondLst>
                                    <p:cond delay="0"/>
                                  </p:stCondLst>
                                  <p:childTnLst>
                                    <p:set>
                                      <p:cBhvr>
                                        <p:cTn id="21" dur="1" fill="hold">
                                          <p:stCondLst>
                                            <p:cond delay="0"/>
                                          </p:stCondLst>
                                        </p:cTn>
                                        <p:tgtEl>
                                          <p:spTgt spid="3182"/>
                                        </p:tgtEl>
                                        <p:attrNameLst>
                                          <p:attrName>style.visibility</p:attrName>
                                        </p:attrNameLst>
                                      </p:cBhvr>
                                      <p:to>
                                        <p:strVal val="visible"/>
                                      </p:to>
                                    </p:set>
                                    <p:animEffect transition="in" filter="fade">
                                      <p:cBhvr>
                                        <p:cTn id="22" dur="500"/>
                                        <p:tgtEl>
                                          <p:spTgt spid="3182"/>
                                        </p:tgtEl>
                                      </p:cBhvr>
                                    </p:animEffect>
                                  </p:childTnLst>
                                </p:cTn>
                              </p:par>
                              <p:par>
                                <p:cTn id="23" presetID="10" presetClass="entr" presetSubtype="0" fill="hold" nodeType="withEffect">
                                  <p:stCondLst>
                                    <p:cond delay="0"/>
                                  </p:stCondLst>
                                  <p:childTnLst>
                                    <p:set>
                                      <p:cBhvr>
                                        <p:cTn id="24" dur="1" fill="hold">
                                          <p:stCondLst>
                                            <p:cond delay="0"/>
                                          </p:stCondLst>
                                        </p:cTn>
                                        <p:tgtEl>
                                          <p:spTgt spid="3195"/>
                                        </p:tgtEl>
                                        <p:attrNameLst>
                                          <p:attrName>style.visibility</p:attrName>
                                        </p:attrNameLst>
                                      </p:cBhvr>
                                      <p:to>
                                        <p:strVal val="visible"/>
                                      </p:to>
                                    </p:set>
                                    <p:animEffect transition="in" filter="fade">
                                      <p:cBhvr>
                                        <p:cTn id="25" dur="500"/>
                                        <p:tgtEl>
                                          <p:spTgt spid="3195"/>
                                        </p:tgtEl>
                                      </p:cBhvr>
                                    </p:animEffect>
                                  </p:childTnLst>
                                </p:cTn>
                              </p:par>
                              <p:par>
                                <p:cTn id="26" presetID="10" presetClass="entr" presetSubtype="0" fill="hold" nodeType="withEffect">
                                  <p:stCondLst>
                                    <p:cond delay="0"/>
                                  </p:stCondLst>
                                  <p:childTnLst>
                                    <p:set>
                                      <p:cBhvr>
                                        <p:cTn id="27" dur="1" fill="hold">
                                          <p:stCondLst>
                                            <p:cond delay="0"/>
                                          </p:stCondLst>
                                        </p:cTn>
                                        <p:tgtEl>
                                          <p:spTgt spid="3183"/>
                                        </p:tgtEl>
                                        <p:attrNameLst>
                                          <p:attrName>style.visibility</p:attrName>
                                        </p:attrNameLst>
                                      </p:cBhvr>
                                      <p:to>
                                        <p:strVal val="visible"/>
                                      </p:to>
                                    </p:set>
                                    <p:animEffect transition="in" filter="fade">
                                      <p:cBhvr>
                                        <p:cTn id="28" dur="500"/>
                                        <p:tgtEl>
                                          <p:spTgt spid="3183"/>
                                        </p:tgtEl>
                                      </p:cBhvr>
                                    </p:animEffect>
                                  </p:childTnLst>
                                </p:cTn>
                              </p:par>
                              <p:par>
                                <p:cTn id="29" presetID="10" presetClass="entr" presetSubtype="0" fill="hold" nodeType="withEffect">
                                  <p:stCondLst>
                                    <p:cond delay="0"/>
                                  </p:stCondLst>
                                  <p:childTnLst>
                                    <p:set>
                                      <p:cBhvr>
                                        <p:cTn id="30" dur="1" fill="hold">
                                          <p:stCondLst>
                                            <p:cond delay="0"/>
                                          </p:stCondLst>
                                        </p:cTn>
                                        <p:tgtEl>
                                          <p:spTgt spid="3197"/>
                                        </p:tgtEl>
                                        <p:attrNameLst>
                                          <p:attrName>style.visibility</p:attrName>
                                        </p:attrNameLst>
                                      </p:cBhvr>
                                      <p:to>
                                        <p:strVal val="visible"/>
                                      </p:to>
                                    </p:set>
                                    <p:animEffect transition="in" filter="fade">
                                      <p:cBhvr>
                                        <p:cTn id="31" dur="500"/>
                                        <p:tgtEl>
                                          <p:spTgt spid="3197"/>
                                        </p:tgtEl>
                                      </p:cBhvr>
                                    </p:animEffect>
                                  </p:childTnLst>
                                </p:cTn>
                              </p:par>
                              <p:par>
                                <p:cTn id="32" presetID="10" presetClass="entr" presetSubtype="0" fill="hold" nodeType="withEffect">
                                  <p:stCondLst>
                                    <p:cond delay="0"/>
                                  </p:stCondLst>
                                  <p:childTnLst>
                                    <p:set>
                                      <p:cBhvr>
                                        <p:cTn id="33" dur="1" fill="hold">
                                          <p:stCondLst>
                                            <p:cond delay="0"/>
                                          </p:stCondLst>
                                        </p:cTn>
                                        <p:tgtEl>
                                          <p:spTgt spid="3191"/>
                                        </p:tgtEl>
                                        <p:attrNameLst>
                                          <p:attrName>style.visibility</p:attrName>
                                        </p:attrNameLst>
                                      </p:cBhvr>
                                      <p:to>
                                        <p:strVal val="visible"/>
                                      </p:to>
                                    </p:set>
                                    <p:animEffect transition="in" filter="fade">
                                      <p:cBhvr>
                                        <p:cTn id="34" dur="500"/>
                                        <p:tgtEl>
                                          <p:spTgt spid="319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180"/>
                                        </p:tgtEl>
                                        <p:attrNameLst>
                                          <p:attrName>style.visibility</p:attrName>
                                        </p:attrNameLst>
                                      </p:cBhvr>
                                      <p:to>
                                        <p:strVal val="visible"/>
                                      </p:to>
                                    </p:set>
                                    <p:animEffect transition="in" filter="fade">
                                      <p:cBhvr>
                                        <p:cTn id="39" dur="500"/>
                                        <p:tgtEl>
                                          <p:spTgt spid="318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168"/>
                                        </p:tgtEl>
                                        <p:attrNameLst>
                                          <p:attrName>style.visibility</p:attrName>
                                        </p:attrNameLst>
                                      </p:cBhvr>
                                      <p:to>
                                        <p:strVal val="visible"/>
                                      </p:to>
                                    </p:set>
                                    <p:animEffect transition="in" filter="fade">
                                      <p:cBhvr>
                                        <p:cTn id="42" dur="500"/>
                                        <p:tgtEl>
                                          <p:spTgt spid="3168"/>
                                        </p:tgtEl>
                                      </p:cBhvr>
                                    </p:animEffect>
                                  </p:childTnLst>
                                </p:cTn>
                              </p:par>
                            </p:childTnLst>
                          </p:cTn>
                        </p:par>
                        <p:par>
                          <p:cTn id="43" fill="hold">
                            <p:stCondLst>
                              <p:cond delay="500"/>
                            </p:stCondLst>
                            <p:childTnLst>
                              <p:par>
                                <p:cTn id="44" presetID="32" presetClass="emph" presetSubtype="0" fill="hold" nodeType="afterEffect">
                                  <p:stCondLst>
                                    <p:cond delay="0"/>
                                  </p:stCondLst>
                                  <p:childTnLst>
                                    <p:animRot by="120000">
                                      <p:cBhvr>
                                        <p:cTn id="45" dur="300" fill="hold">
                                          <p:stCondLst>
                                            <p:cond delay="0"/>
                                          </p:stCondLst>
                                        </p:cTn>
                                        <p:tgtEl>
                                          <p:spTgt spid="3180"/>
                                        </p:tgtEl>
                                        <p:attrNameLst>
                                          <p:attrName>r</p:attrName>
                                        </p:attrNameLst>
                                      </p:cBhvr>
                                    </p:animRot>
                                    <p:animRot by="-240000">
                                      <p:cBhvr>
                                        <p:cTn id="46" dur="600" fill="hold">
                                          <p:stCondLst>
                                            <p:cond delay="600"/>
                                          </p:stCondLst>
                                        </p:cTn>
                                        <p:tgtEl>
                                          <p:spTgt spid="3180"/>
                                        </p:tgtEl>
                                        <p:attrNameLst>
                                          <p:attrName>r</p:attrName>
                                        </p:attrNameLst>
                                      </p:cBhvr>
                                    </p:animRot>
                                    <p:animRot by="240000">
                                      <p:cBhvr>
                                        <p:cTn id="47" dur="600" fill="hold">
                                          <p:stCondLst>
                                            <p:cond delay="1200"/>
                                          </p:stCondLst>
                                        </p:cTn>
                                        <p:tgtEl>
                                          <p:spTgt spid="3180"/>
                                        </p:tgtEl>
                                        <p:attrNameLst>
                                          <p:attrName>r</p:attrName>
                                        </p:attrNameLst>
                                      </p:cBhvr>
                                    </p:animRot>
                                    <p:animRot by="-240000">
                                      <p:cBhvr>
                                        <p:cTn id="48" dur="600" fill="hold">
                                          <p:stCondLst>
                                            <p:cond delay="1800"/>
                                          </p:stCondLst>
                                        </p:cTn>
                                        <p:tgtEl>
                                          <p:spTgt spid="3180"/>
                                        </p:tgtEl>
                                        <p:attrNameLst>
                                          <p:attrName>r</p:attrName>
                                        </p:attrNameLst>
                                      </p:cBhvr>
                                    </p:animRot>
                                    <p:animRot by="120000">
                                      <p:cBhvr>
                                        <p:cTn id="49" dur="600" fill="hold">
                                          <p:stCondLst>
                                            <p:cond delay="2400"/>
                                          </p:stCondLst>
                                        </p:cTn>
                                        <p:tgtEl>
                                          <p:spTgt spid="3180"/>
                                        </p:tgtEl>
                                        <p:attrNameLst>
                                          <p:attrName>r</p:attrName>
                                        </p:attrNameLst>
                                      </p:cBhvr>
                                    </p:animRot>
                                  </p:childTnLst>
                                </p:cTn>
                              </p:par>
                              <p:par>
                                <p:cTn id="50" presetID="32" presetClass="emph" presetSubtype="0" fill="hold" grpId="1" nodeType="withEffect">
                                  <p:stCondLst>
                                    <p:cond delay="0"/>
                                  </p:stCondLst>
                                  <p:childTnLst>
                                    <p:animRot by="120000">
                                      <p:cBhvr>
                                        <p:cTn id="51" dur="300" fill="hold">
                                          <p:stCondLst>
                                            <p:cond delay="0"/>
                                          </p:stCondLst>
                                        </p:cTn>
                                        <p:tgtEl>
                                          <p:spTgt spid="3168"/>
                                        </p:tgtEl>
                                        <p:attrNameLst>
                                          <p:attrName>r</p:attrName>
                                        </p:attrNameLst>
                                      </p:cBhvr>
                                    </p:animRot>
                                    <p:animRot by="-240000">
                                      <p:cBhvr>
                                        <p:cTn id="52" dur="600" fill="hold">
                                          <p:stCondLst>
                                            <p:cond delay="600"/>
                                          </p:stCondLst>
                                        </p:cTn>
                                        <p:tgtEl>
                                          <p:spTgt spid="3168"/>
                                        </p:tgtEl>
                                        <p:attrNameLst>
                                          <p:attrName>r</p:attrName>
                                        </p:attrNameLst>
                                      </p:cBhvr>
                                    </p:animRot>
                                    <p:animRot by="240000">
                                      <p:cBhvr>
                                        <p:cTn id="53" dur="600" fill="hold">
                                          <p:stCondLst>
                                            <p:cond delay="1200"/>
                                          </p:stCondLst>
                                        </p:cTn>
                                        <p:tgtEl>
                                          <p:spTgt spid="3168"/>
                                        </p:tgtEl>
                                        <p:attrNameLst>
                                          <p:attrName>r</p:attrName>
                                        </p:attrNameLst>
                                      </p:cBhvr>
                                    </p:animRot>
                                    <p:animRot by="-240000">
                                      <p:cBhvr>
                                        <p:cTn id="54" dur="600" fill="hold">
                                          <p:stCondLst>
                                            <p:cond delay="1800"/>
                                          </p:stCondLst>
                                        </p:cTn>
                                        <p:tgtEl>
                                          <p:spTgt spid="3168"/>
                                        </p:tgtEl>
                                        <p:attrNameLst>
                                          <p:attrName>r</p:attrName>
                                        </p:attrNameLst>
                                      </p:cBhvr>
                                    </p:animRot>
                                    <p:animRot by="120000">
                                      <p:cBhvr>
                                        <p:cTn id="55" dur="600" fill="hold">
                                          <p:stCondLst>
                                            <p:cond delay="2400"/>
                                          </p:stCondLst>
                                        </p:cTn>
                                        <p:tgtEl>
                                          <p:spTgt spid="31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8" grpId="0"/>
      <p:bldP spid="3168"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TLSHAPE_TB_00000000000000000000000000000000_LeftEndCaps" hidden="1"/>
          <p:cNvSpPr txBox="1">
            <a:spLocks noChangeArrowheads="1"/>
          </p:cNvSpPr>
          <p:nvPr>
            <p:custDataLst>
              <p:tags r:id="rId2"/>
            </p:custDataLst>
          </p:nvPr>
        </p:nvSpPr>
        <p:spPr bwMode="auto">
          <a:xfrm>
            <a:off x="177800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21507" name="OTLSHAPE_TB_00000000000000000000000000000000_RightEndCaps" hidden="1"/>
          <p:cNvSpPr txBox="1">
            <a:spLocks noChangeArrowheads="1"/>
          </p:cNvSpPr>
          <p:nvPr>
            <p:custDataLst>
              <p:tags r:id="rId3"/>
            </p:custDataLst>
          </p:nvPr>
        </p:nvSpPr>
        <p:spPr bwMode="auto">
          <a:xfrm>
            <a:off x="995045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3189" name="OTLSHAPE_TB_00000000000000000000000000000000_ElapsedTime" hidden="1"/>
          <p:cNvSpPr/>
          <p:nvPr>
            <p:custDataLst>
              <p:tags r:id="rId4"/>
            </p:custDataLst>
          </p:nvPr>
        </p:nvSpPr>
        <p:spPr>
          <a:xfrm>
            <a:off x="152400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90" name="OTLSHAPE_TB_00000000000000000000000000000000_TodayMarkerShape" hidden="1"/>
          <p:cNvSpPr/>
          <p:nvPr>
            <p:custDataLst>
              <p:tags r:id="rId5"/>
            </p:custDataLst>
          </p:nvPr>
        </p:nvSpPr>
        <p:spPr>
          <a:xfrm flipV="1">
            <a:off x="2479675" y="2921000"/>
            <a:ext cx="107950"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0" name="OTLSHAPE_TB_00000000000000000000000000000000_TodayMarkerText" hidden="1"/>
          <p:cNvSpPr txBox="1">
            <a:spLocks noChangeArrowheads="1"/>
          </p:cNvSpPr>
          <p:nvPr>
            <p:custDataLst>
              <p:tags r:id="rId6"/>
            </p:custDataLst>
          </p:nvPr>
        </p:nvSpPr>
        <p:spPr bwMode="auto">
          <a:xfrm>
            <a:off x="2533650" y="2921000"/>
            <a:ext cx="363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rPr>
              <a:t>Today</a:t>
            </a:r>
          </a:p>
        </p:txBody>
      </p:sp>
      <p:cxnSp>
        <p:nvCxnSpPr>
          <p:cNvPr id="3193" name="OTLSHAPE_TB_00000000000000000000000000000000_Separator1"/>
          <p:cNvCxnSpPr/>
          <p:nvPr>
            <p:custDataLst>
              <p:tags r:id="rId7"/>
            </p:custDataLst>
          </p:nvPr>
        </p:nvCxnSpPr>
        <p:spPr>
          <a:xfrm>
            <a:off x="2609102" y="3543548"/>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514" name="OTLSHAPE_M_9dd8ed9b66fc40c7b9eaa6cd4eb05791_Date" hidden="1"/>
          <p:cNvSpPr txBox="1">
            <a:spLocks noChangeArrowheads="1"/>
          </p:cNvSpPr>
          <p:nvPr>
            <p:custDataLst>
              <p:tags r:id="rId8"/>
            </p:custDataLst>
          </p:nvPr>
        </p:nvSpPr>
        <p:spPr bwMode="auto">
          <a:xfrm>
            <a:off x="2679700" y="2934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2</a:t>
            </a:r>
          </a:p>
        </p:txBody>
      </p:sp>
      <p:sp>
        <p:nvSpPr>
          <p:cNvPr id="21515" name="OTLSHAPE_M_1f8780945ebd4eb4b620017c7f6dca25_Date" hidden="1"/>
          <p:cNvSpPr txBox="1">
            <a:spLocks noChangeArrowheads="1"/>
          </p:cNvSpPr>
          <p:nvPr>
            <p:custDataLst>
              <p:tags r:id="rId9"/>
            </p:custDataLst>
          </p:nvPr>
        </p:nvSpPr>
        <p:spPr bwMode="auto">
          <a:xfrm>
            <a:off x="3087688" y="26497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10</a:t>
            </a:r>
          </a:p>
        </p:txBody>
      </p:sp>
      <p:sp>
        <p:nvSpPr>
          <p:cNvPr id="21516" name="OTLSHAPE_M_1d7b7de7569441ed84fdf40a3d51215e_Date" hidden="1"/>
          <p:cNvSpPr txBox="1">
            <a:spLocks noChangeArrowheads="1"/>
          </p:cNvSpPr>
          <p:nvPr>
            <p:custDataLst>
              <p:tags r:id="rId10"/>
            </p:custDataLst>
          </p:nvPr>
        </p:nvSpPr>
        <p:spPr bwMode="auto">
          <a:xfrm>
            <a:off x="3544888"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19</a:t>
            </a:r>
          </a:p>
        </p:txBody>
      </p:sp>
      <p:sp>
        <p:nvSpPr>
          <p:cNvPr id="21517" name="OTLSHAPE_M_b91e7c9da1044f1e80b9bcb616ad32be_Date" hidden="1"/>
          <p:cNvSpPr txBox="1">
            <a:spLocks noChangeArrowheads="1"/>
          </p:cNvSpPr>
          <p:nvPr>
            <p:custDataLst>
              <p:tags r:id="rId11"/>
            </p:custDataLst>
          </p:nvPr>
        </p:nvSpPr>
        <p:spPr bwMode="auto">
          <a:xfrm>
            <a:off x="4868863" y="22886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14</a:t>
            </a:r>
          </a:p>
        </p:txBody>
      </p:sp>
      <p:sp>
        <p:nvSpPr>
          <p:cNvPr id="21518" name="OTLSHAPE_M_326f93db52d94f519a333e28dc5727a3_Date" hidden="1"/>
          <p:cNvSpPr txBox="1">
            <a:spLocks noChangeArrowheads="1"/>
          </p:cNvSpPr>
          <p:nvPr>
            <p:custDataLst>
              <p:tags r:id="rId12"/>
            </p:custDataLst>
          </p:nvPr>
        </p:nvSpPr>
        <p:spPr bwMode="auto">
          <a:xfrm>
            <a:off x="5072063" y="25735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18</a:t>
            </a:r>
          </a:p>
        </p:txBody>
      </p:sp>
      <p:sp>
        <p:nvSpPr>
          <p:cNvPr id="21519" name="OTLSHAPE_M_683ca16ec00d46a181a7b06be6420d7d_Date" hidden="1"/>
          <p:cNvSpPr txBox="1">
            <a:spLocks noChangeArrowheads="1"/>
          </p:cNvSpPr>
          <p:nvPr>
            <p:custDataLst>
              <p:tags r:id="rId13"/>
            </p:custDataLst>
          </p:nvPr>
        </p:nvSpPr>
        <p:spPr bwMode="auto">
          <a:xfrm>
            <a:off x="5580063" y="28585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28</a:t>
            </a:r>
          </a:p>
        </p:txBody>
      </p:sp>
      <p:sp>
        <p:nvSpPr>
          <p:cNvPr id="21520" name="OTLSHAPE_M_2a5efc2763c842e2812447511dfe2dfd_Date" hidden="1"/>
          <p:cNvSpPr txBox="1">
            <a:spLocks noChangeArrowheads="1"/>
          </p:cNvSpPr>
          <p:nvPr>
            <p:custDataLst>
              <p:tags r:id="rId14"/>
            </p:custDataLst>
          </p:nvPr>
        </p:nvSpPr>
        <p:spPr bwMode="auto">
          <a:xfrm>
            <a:off x="6802438" y="30109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22</a:t>
            </a:r>
          </a:p>
        </p:txBody>
      </p:sp>
      <p:sp>
        <p:nvSpPr>
          <p:cNvPr id="21521" name="OTLSHAPE_M_e005b9fa49cb4e2b8b1afbd20c37a22b_Date" hidden="1"/>
          <p:cNvSpPr txBox="1">
            <a:spLocks noChangeArrowheads="1"/>
          </p:cNvSpPr>
          <p:nvPr>
            <p:custDataLst>
              <p:tags r:id="rId15"/>
            </p:custDataLst>
          </p:nvPr>
        </p:nvSpPr>
        <p:spPr bwMode="auto">
          <a:xfrm>
            <a:off x="7107238" y="23648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28</a:t>
            </a:r>
          </a:p>
        </p:txBody>
      </p:sp>
      <p:sp>
        <p:nvSpPr>
          <p:cNvPr id="21522" name="OTLSHAPE_M_a2c67c03717b437a847b4fa64f147908_Date" hidden="1"/>
          <p:cNvSpPr txBox="1">
            <a:spLocks noChangeArrowheads="1"/>
          </p:cNvSpPr>
          <p:nvPr>
            <p:custDataLst>
              <p:tags r:id="rId16"/>
            </p:custDataLst>
          </p:nvPr>
        </p:nvSpPr>
        <p:spPr bwMode="auto">
          <a:xfrm>
            <a:off x="7464425"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4</a:t>
            </a:r>
          </a:p>
        </p:txBody>
      </p:sp>
      <p:sp>
        <p:nvSpPr>
          <p:cNvPr id="21523" name="OTLSHAPE_M_33db4c9f2b2f49c0a48d6254859800a3_Date" hidden="1"/>
          <p:cNvSpPr txBox="1">
            <a:spLocks noChangeArrowheads="1"/>
          </p:cNvSpPr>
          <p:nvPr>
            <p:custDataLst>
              <p:tags r:id="rId17"/>
            </p:custDataLst>
          </p:nvPr>
        </p:nvSpPr>
        <p:spPr bwMode="auto">
          <a:xfrm>
            <a:off x="7820025"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11</a:t>
            </a:r>
          </a:p>
        </p:txBody>
      </p:sp>
      <p:sp>
        <p:nvSpPr>
          <p:cNvPr id="21524" name="OTLSHAPE_M_1e125a51f9f4418dbb12977a5a2e10bc_Date" hidden="1"/>
          <p:cNvSpPr txBox="1">
            <a:spLocks noChangeArrowheads="1"/>
          </p:cNvSpPr>
          <p:nvPr>
            <p:custDataLst>
              <p:tags r:id="rId18"/>
            </p:custDataLst>
          </p:nvPr>
        </p:nvSpPr>
        <p:spPr bwMode="auto">
          <a:xfrm>
            <a:off x="8837613"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a:t>
            </a:r>
          </a:p>
        </p:txBody>
      </p:sp>
      <p:sp>
        <p:nvSpPr>
          <p:cNvPr id="21525" name="OTLSHAPE_M_0018691af88d4838b3ec2d1256b9eee5_Date" hidden="1"/>
          <p:cNvSpPr txBox="1">
            <a:spLocks noChangeArrowheads="1"/>
          </p:cNvSpPr>
          <p:nvPr>
            <p:custDataLst>
              <p:tags r:id="rId19"/>
            </p:custDataLst>
          </p:nvPr>
        </p:nvSpPr>
        <p:spPr bwMode="auto">
          <a:xfrm>
            <a:off x="9550400"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15</a:t>
            </a:r>
          </a:p>
        </p:txBody>
      </p:sp>
      <p:sp>
        <p:nvSpPr>
          <p:cNvPr id="21526" name="OTLSHAPE_M_253040c35f8c4fc98c7ea5b40964b442_Date" hidden="1"/>
          <p:cNvSpPr txBox="1">
            <a:spLocks noChangeArrowheads="1"/>
          </p:cNvSpPr>
          <p:nvPr>
            <p:custDataLst>
              <p:tags r:id="rId20"/>
            </p:custDataLst>
          </p:nvPr>
        </p:nvSpPr>
        <p:spPr bwMode="auto">
          <a:xfrm>
            <a:off x="4511675"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7</a:t>
            </a:r>
          </a:p>
        </p:txBody>
      </p:sp>
      <p:sp>
        <p:nvSpPr>
          <p:cNvPr id="21527" name="OTLSHAPE_M_594ec6d080e74e7983f725f633ba7fc7_Date" hidden="1"/>
          <p:cNvSpPr txBox="1">
            <a:spLocks noChangeArrowheads="1"/>
          </p:cNvSpPr>
          <p:nvPr>
            <p:custDataLst>
              <p:tags r:id="rId21"/>
            </p:custDataLst>
          </p:nvPr>
        </p:nvSpPr>
        <p:spPr bwMode="auto">
          <a:xfrm>
            <a:off x="6140450" y="3696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9</a:t>
            </a:r>
          </a:p>
        </p:txBody>
      </p:sp>
      <p:sp>
        <p:nvSpPr>
          <p:cNvPr id="21528" name="OTLSHAPE_M_250ea2be05854b80bcdbec07faaa2d69_Date" hidden="1"/>
          <p:cNvSpPr txBox="1">
            <a:spLocks noChangeArrowheads="1"/>
          </p:cNvSpPr>
          <p:nvPr>
            <p:custDataLst>
              <p:tags r:id="rId22"/>
            </p:custDataLst>
          </p:nvPr>
        </p:nvSpPr>
        <p:spPr bwMode="auto">
          <a:xfrm>
            <a:off x="7310438"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a:t>
            </a:r>
          </a:p>
        </p:txBody>
      </p:sp>
      <p:sp>
        <p:nvSpPr>
          <p:cNvPr id="21530" name="Rectangle 30"/>
          <p:cNvSpPr>
            <a:spLocks noChangeArrowheads="1"/>
          </p:cNvSpPr>
          <p:nvPr/>
        </p:nvSpPr>
        <p:spPr bwMode="auto">
          <a:xfrm>
            <a:off x="2105026" y="3004259"/>
            <a:ext cx="813752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just" defTabSz="914400" rtl="0" eaLnBrk="0" fontAlgn="auto" latinLnBrk="0" hangingPunct="0">
              <a:lnSpc>
                <a:spcPct val="100000"/>
              </a:lnSpc>
              <a:spcBef>
                <a:spcPct val="0"/>
              </a:spcBef>
              <a:spcAft>
                <a:spcPts val="0"/>
              </a:spcAft>
              <a:buClrTx/>
              <a:buSzTx/>
              <a:buFont typeface="Arial" charset="0"/>
              <a:buNone/>
              <a:tabLst/>
              <a:defRPr/>
            </a:pPr>
            <a:r>
              <a:rPr kumimoji="0" lang="en-GB" altLang="en-US" sz="1600" b="0" i="0" u="none" strike="noStrike" kern="1200" cap="none" spc="0" normalizeH="0" baseline="0" noProof="0">
                <a:ln>
                  <a:noFill/>
                </a:ln>
                <a:solidFill>
                  <a:prstClr val="black"/>
                </a:solidFill>
                <a:effectLst/>
                <a:uLnTx/>
                <a:uFillTx/>
                <a:latin typeface="Arial" charset="0"/>
                <a:ea typeface="+mn-ea"/>
                <a:cs typeface="Arial" charset="0"/>
              </a:rPr>
              <a:t> </a:t>
            </a:r>
          </a:p>
        </p:txBody>
      </p:sp>
      <p:pic>
        <p:nvPicPr>
          <p:cNvPr id="2" name="Picture 1" descr="A black background with a black square&#10;&#10;Description automatically generated with medium confidence">
            <a:extLst>
              <a:ext uri="{FF2B5EF4-FFF2-40B4-BE49-F238E27FC236}">
                <a16:creationId xmlns:a16="http://schemas.microsoft.com/office/drawing/2014/main" id="{E1D87D15-CC94-B2E5-4A49-7CB9F32A8A8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8213591" y="505515"/>
            <a:ext cx="637895" cy="637895"/>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F814581E-3BE8-E79B-A0C4-AB9AD957C54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289676" y="4175491"/>
            <a:ext cx="762733" cy="762733"/>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135C41F0-88C7-5C2F-E43D-26C744F82979}"/>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9288855" y="2366365"/>
            <a:ext cx="637895" cy="637895"/>
          </a:xfrm>
          <a:prstGeom prst="rect">
            <a:avLst/>
          </a:prstGeom>
        </p:spPr>
      </p:pic>
      <p:pic>
        <p:nvPicPr>
          <p:cNvPr id="7" name="Picture 6">
            <a:extLst>
              <a:ext uri="{FF2B5EF4-FFF2-40B4-BE49-F238E27FC236}">
                <a16:creationId xmlns:a16="http://schemas.microsoft.com/office/drawing/2014/main" id="{AE8336BD-F1D9-6B93-0ED5-725EA1489BAF}"/>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p:blipFill>
        <p:spPr>
          <a:xfrm>
            <a:off x="5638074" y="4363609"/>
            <a:ext cx="659171" cy="659171"/>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A98C4FBE-B915-48D8-6DA0-C25D475BFBD8}"/>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105026" y="2204865"/>
            <a:ext cx="799395" cy="799395"/>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9EEF1F58-653E-EE49-3425-6B5A937AEA46}"/>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289684" y="599568"/>
            <a:ext cx="637895" cy="637895"/>
          </a:xfrm>
          <a:prstGeom prst="rect">
            <a:avLst/>
          </a:prstGeom>
        </p:spPr>
      </p:pic>
      <p:sp>
        <p:nvSpPr>
          <p:cNvPr id="10" name="TextBox 9">
            <a:extLst>
              <a:ext uri="{FF2B5EF4-FFF2-40B4-BE49-F238E27FC236}">
                <a16:creationId xmlns:a16="http://schemas.microsoft.com/office/drawing/2014/main" id="{F19CE2FE-EA71-7C9E-F1D0-9BAB4E4B3B9E}"/>
              </a:ext>
            </a:extLst>
          </p:cNvPr>
          <p:cNvSpPr txBox="1"/>
          <p:nvPr/>
        </p:nvSpPr>
        <p:spPr>
          <a:xfrm>
            <a:off x="1778217" y="3127629"/>
            <a:ext cx="129345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Trade Gothic Next Rounded" panose="020F0502020204030204" pitchFamily="34" charset="0"/>
                <a:ea typeface="+mn-ea"/>
                <a:cs typeface="Arial" panose="020B0604020202020204" pitchFamily="34" charset="0"/>
              </a:rPr>
              <a:t>long term condition(s)</a:t>
            </a:r>
          </a:p>
        </p:txBody>
      </p:sp>
      <p:sp>
        <p:nvSpPr>
          <p:cNvPr id="11" name="TextBox 10">
            <a:extLst>
              <a:ext uri="{FF2B5EF4-FFF2-40B4-BE49-F238E27FC236}">
                <a16:creationId xmlns:a16="http://schemas.microsoft.com/office/drawing/2014/main" id="{D5C0335A-44A9-4A7F-7C05-D72A85A5706F}"/>
              </a:ext>
            </a:extLst>
          </p:cNvPr>
          <p:cNvSpPr txBox="1"/>
          <p:nvPr/>
        </p:nvSpPr>
        <p:spPr>
          <a:xfrm>
            <a:off x="3240040" y="1272100"/>
            <a:ext cx="73718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injury</a:t>
            </a:r>
          </a:p>
        </p:txBody>
      </p:sp>
      <p:sp>
        <p:nvSpPr>
          <p:cNvPr id="12" name="TextBox 11">
            <a:extLst>
              <a:ext uri="{FF2B5EF4-FFF2-40B4-BE49-F238E27FC236}">
                <a16:creationId xmlns:a16="http://schemas.microsoft.com/office/drawing/2014/main" id="{5EF6BA23-D817-5BC6-8734-DD82DA904E14}"/>
              </a:ext>
            </a:extLst>
          </p:cNvPr>
          <p:cNvSpPr txBox="1"/>
          <p:nvPr/>
        </p:nvSpPr>
        <p:spPr>
          <a:xfrm>
            <a:off x="8114305" y="1152743"/>
            <a:ext cx="7371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h</a:t>
            </a:r>
            <a:r>
              <a:rPr kumimoji="0" lang="en-GB" sz="1600" b="0" i="0" u="none" strike="noStrike" kern="1200" cap="none" spc="0" normalizeH="0" baseline="0" noProof="0" err="1">
                <a:ln>
                  <a:noFill/>
                </a:ln>
                <a:solidFill>
                  <a:prstClr val="black"/>
                </a:solidFill>
                <a:effectLst/>
                <a:uLnTx/>
                <a:uFillTx/>
                <a:latin typeface="Trade Gothic Next Rounded" panose="020F0502020204030204" pitchFamily="34" charset="0"/>
                <a:ea typeface="+mn-ea"/>
                <a:cs typeface="Arial" panose="020B0604020202020204" pitchFamily="34" charset="0"/>
              </a:rPr>
              <a:t>ealth</a:t>
            </a: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 event</a:t>
            </a:r>
          </a:p>
        </p:txBody>
      </p:sp>
      <p:sp>
        <p:nvSpPr>
          <p:cNvPr id="13" name="TextBox 12">
            <a:extLst>
              <a:ext uri="{FF2B5EF4-FFF2-40B4-BE49-F238E27FC236}">
                <a16:creationId xmlns:a16="http://schemas.microsoft.com/office/drawing/2014/main" id="{79BE6EF5-CA75-D124-3859-650898E183D9}"/>
              </a:ext>
            </a:extLst>
          </p:cNvPr>
          <p:cNvSpPr txBox="1"/>
          <p:nvPr/>
        </p:nvSpPr>
        <p:spPr>
          <a:xfrm>
            <a:off x="8123374" y="5022779"/>
            <a:ext cx="100381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inactivity</a:t>
            </a:r>
          </a:p>
        </p:txBody>
      </p:sp>
      <p:sp>
        <p:nvSpPr>
          <p:cNvPr id="14" name="TextBox 13">
            <a:extLst>
              <a:ext uri="{FF2B5EF4-FFF2-40B4-BE49-F238E27FC236}">
                <a16:creationId xmlns:a16="http://schemas.microsoft.com/office/drawing/2014/main" id="{4C118DCA-B4F3-CE53-F27F-27D18D864C4E}"/>
              </a:ext>
            </a:extLst>
          </p:cNvPr>
          <p:cNvSpPr txBox="1"/>
          <p:nvPr/>
        </p:nvSpPr>
        <p:spPr>
          <a:xfrm>
            <a:off x="5067142" y="5076474"/>
            <a:ext cx="18010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at risk of long term condition(s)</a:t>
            </a:r>
          </a:p>
        </p:txBody>
      </p:sp>
      <p:sp>
        <p:nvSpPr>
          <p:cNvPr id="15" name="TextBox 14">
            <a:extLst>
              <a:ext uri="{FF2B5EF4-FFF2-40B4-BE49-F238E27FC236}">
                <a16:creationId xmlns:a16="http://schemas.microsoft.com/office/drawing/2014/main" id="{4EBDB3D7-AE66-66AC-F7EE-B40EDCE16253}"/>
              </a:ext>
            </a:extLst>
          </p:cNvPr>
          <p:cNvSpPr txBox="1"/>
          <p:nvPr/>
        </p:nvSpPr>
        <p:spPr>
          <a:xfrm>
            <a:off x="9159222" y="3085235"/>
            <a:ext cx="88978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m</a:t>
            </a:r>
            <a:r>
              <a:rPr kumimoji="0" lang="en-GB" sz="1600" b="0" i="0" u="none" strike="noStrike" kern="1200" cap="none" spc="0" normalizeH="0" baseline="0" noProof="0" err="1">
                <a:ln>
                  <a:noFill/>
                </a:ln>
                <a:solidFill>
                  <a:prstClr val="black"/>
                </a:solidFill>
                <a:effectLst/>
                <a:uLnTx/>
                <a:uFillTx/>
                <a:latin typeface="Trade Gothic Next Rounded" panose="020F0502020204030204" pitchFamily="34" charset="0"/>
                <a:ea typeface="+mn-ea"/>
                <a:cs typeface="Arial" panose="020B0604020202020204" pitchFamily="34" charset="0"/>
              </a:rPr>
              <a:t>ental</a:t>
            </a: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 health</a:t>
            </a:r>
          </a:p>
        </p:txBody>
      </p:sp>
      <p:pic>
        <p:nvPicPr>
          <p:cNvPr id="4" name="Picture 3" descr="A black background with yellow text&#10;&#10;Description automatically generated">
            <a:extLst>
              <a:ext uri="{FF2B5EF4-FFF2-40B4-BE49-F238E27FC236}">
                <a16:creationId xmlns:a16="http://schemas.microsoft.com/office/drawing/2014/main" id="{AFC16770-555F-A62A-60D6-0ED3861251CD}"/>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3964503" y="2335942"/>
            <a:ext cx="4170140" cy="1289219"/>
          </a:xfrm>
          <a:prstGeom prst="rect">
            <a:avLst/>
          </a:prstGeom>
        </p:spPr>
      </p:pic>
      <p:sp>
        <p:nvSpPr>
          <p:cNvPr id="18" name="Rectangle: Rounded Corners 17">
            <a:extLst>
              <a:ext uri="{FF2B5EF4-FFF2-40B4-BE49-F238E27FC236}">
                <a16:creationId xmlns:a16="http://schemas.microsoft.com/office/drawing/2014/main" id="{C4047DAF-8AD8-4429-16F6-44F766A69B99}"/>
              </a:ext>
            </a:extLst>
          </p:cNvPr>
          <p:cNvSpPr/>
          <p:nvPr/>
        </p:nvSpPr>
        <p:spPr>
          <a:xfrm>
            <a:off x="3719736" y="2204865"/>
            <a:ext cx="4612966" cy="1546757"/>
          </a:xfrm>
          <a:prstGeom prst="roundRect">
            <a:avLst/>
          </a:prstGeom>
          <a:noFill/>
          <a:ln w="38100">
            <a:solidFill>
              <a:srgbClr val="FFD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 name="Picture 19" descr="A black background with a black square&#10;&#10;Description automatically generated with medium confidence">
            <a:extLst>
              <a:ext uri="{FF2B5EF4-FFF2-40B4-BE49-F238E27FC236}">
                <a16:creationId xmlns:a16="http://schemas.microsoft.com/office/drawing/2014/main" id="{47E853A0-D59A-7D66-D390-EBCE1F92CD3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3152774" y="4175491"/>
            <a:ext cx="659171" cy="659171"/>
          </a:xfrm>
          <a:prstGeom prst="rect">
            <a:avLst/>
          </a:prstGeom>
        </p:spPr>
      </p:pic>
      <p:sp>
        <p:nvSpPr>
          <p:cNvPr id="21" name="TextBox 20">
            <a:extLst>
              <a:ext uri="{FF2B5EF4-FFF2-40B4-BE49-F238E27FC236}">
                <a16:creationId xmlns:a16="http://schemas.microsoft.com/office/drawing/2014/main" id="{606E81E4-BFBB-CD68-C2A0-924351C8426C}"/>
              </a:ext>
            </a:extLst>
          </p:cNvPr>
          <p:cNvSpPr txBox="1"/>
          <p:nvPr/>
        </p:nvSpPr>
        <p:spPr>
          <a:xfrm>
            <a:off x="2960410" y="4927390"/>
            <a:ext cx="106629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obesity</a:t>
            </a:r>
          </a:p>
        </p:txBody>
      </p:sp>
      <p:pic>
        <p:nvPicPr>
          <p:cNvPr id="22" name="Picture 21">
            <a:extLst>
              <a:ext uri="{FF2B5EF4-FFF2-40B4-BE49-F238E27FC236}">
                <a16:creationId xmlns:a16="http://schemas.microsoft.com/office/drawing/2014/main" id="{BBECFB98-4D85-5571-335D-611297FA2426}"/>
              </a:ext>
            </a:extLst>
          </p:cNvPr>
          <p:cNvPicPr>
            <a:picLocks noChangeAspect="1"/>
          </p:cNvPicPr>
          <p:nvPr/>
        </p:nvPicPr>
        <p:blipFill>
          <a:blip r:embed="rId33" cstate="print">
            <a:extLst>
              <a:ext uri="{28A0092B-C50C-407E-A947-70E740481C1C}">
                <a14:useLocalDpi xmlns:a14="http://schemas.microsoft.com/office/drawing/2010/main" val="0"/>
              </a:ext>
            </a:extLst>
          </a:blip>
          <a:srcRect/>
          <a:stretch/>
        </p:blipFill>
        <p:spPr>
          <a:xfrm>
            <a:off x="5648712" y="332657"/>
            <a:ext cx="637895" cy="637895"/>
          </a:xfrm>
          <a:prstGeom prst="rect">
            <a:avLst/>
          </a:prstGeom>
        </p:spPr>
      </p:pic>
      <p:sp>
        <p:nvSpPr>
          <p:cNvPr id="23" name="TextBox 22">
            <a:extLst>
              <a:ext uri="{FF2B5EF4-FFF2-40B4-BE49-F238E27FC236}">
                <a16:creationId xmlns:a16="http://schemas.microsoft.com/office/drawing/2014/main" id="{4EC76E38-0B60-A5E9-A542-D0EF1F7281F2}"/>
              </a:ext>
            </a:extLst>
          </p:cNvPr>
          <p:cNvSpPr txBox="1"/>
          <p:nvPr/>
        </p:nvSpPr>
        <p:spPr>
          <a:xfrm>
            <a:off x="5128203" y="1014981"/>
            <a:ext cx="167891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2020204030204" pitchFamily="34" charset="0"/>
                <a:ea typeface="+mn-ea"/>
                <a:cs typeface="Arial" panose="020B0604020202020204" pitchFamily="34" charset="0"/>
              </a:rPr>
              <a:t>prehab &amp; rehab before / after treatment</a:t>
            </a:r>
          </a:p>
        </p:txBody>
      </p:sp>
    </p:spTree>
    <p:custDataLst>
      <p:tags r:id="rId1"/>
    </p:custDataLst>
    <p:extLst>
      <p:ext uri="{BB962C8B-B14F-4D97-AF65-F5344CB8AC3E}">
        <p14:creationId xmlns:p14="http://schemas.microsoft.com/office/powerpoint/2010/main" val="38546955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OTLSHAPE_TB_00000000000000000000000000000000_LeftEndCaps" hidden="1"/>
          <p:cNvSpPr txBox="1">
            <a:spLocks noChangeArrowheads="1"/>
          </p:cNvSpPr>
          <p:nvPr>
            <p:custDataLst>
              <p:tags r:id="rId2"/>
            </p:custDataLst>
          </p:nvPr>
        </p:nvSpPr>
        <p:spPr bwMode="auto">
          <a:xfrm>
            <a:off x="177800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21507" name="OTLSHAPE_TB_00000000000000000000000000000000_RightEndCaps" hidden="1"/>
          <p:cNvSpPr txBox="1">
            <a:spLocks noChangeArrowheads="1"/>
          </p:cNvSpPr>
          <p:nvPr>
            <p:custDataLst>
              <p:tags r:id="rId3"/>
            </p:custDataLst>
          </p:nvPr>
        </p:nvSpPr>
        <p:spPr bwMode="auto">
          <a:xfrm>
            <a:off x="9950450" y="3098800"/>
            <a:ext cx="4699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800" b="1" i="0" u="none" strike="noStrike" kern="1200" cap="none" spc="0" normalizeH="0" baseline="0" noProof="0">
                <a:ln>
                  <a:noFill/>
                </a:ln>
                <a:solidFill>
                  <a:srgbClr val="C0504D"/>
                </a:solidFill>
                <a:effectLst/>
                <a:uLnTx/>
                <a:uFillTx/>
                <a:latin typeface="Calibri" pitchFamily="34" charset="0"/>
                <a:ea typeface="+mn-ea"/>
                <a:cs typeface="Arial" charset="0"/>
              </a:rPr>
              <a:t>2016</a:t>
            </a:r>
          </a:p>
        </p:txBody>
      </p:sp>
      <p:sp>
        <p:nvSpPr>
          <p:cNvPr id="3189" name="OTLSHAPE_TB_00000000000000000000000000000000_ElapsedTime" hidden="1"/>
          <p:cNvSpPr/>
          <p:nvPr>
            <p:custDataLst>
              <p:tags r:id="rId4"/>
            </p:custDataLst>
          </p:nvPr>
        </p:nvSpPr>
        <p:spPr>
          <a:xfrm>
            <a:off x="1524000" y="0"/>
            <a:ext cx="0" cy="0"/>
          </a:xfrm>
          <a:prstGeom prst="roundRect">
            <a:avLst>
              <a:gd name="adj" fmla="val 1000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90" name="OTLSHAPE_TB_00000000000000000000000000000000_TodayMarkerShape" hidden="1"/>
          <p:cNvSpPr/>
          <p:nvPr>
            <p:custDataLst>
              <p:tags r:id="rId5"/>
            </p:custDataLst>
          </p:nvPr>
        </p:nvSpPr>
        <p:spPr>
          <a:xfrm flipV="1">
            <a:off x="2479675" y="2921000"/>
            <a:ext cx="107950" cy="1270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510" name="OTLSHAPE_TB_00000000000000000000000000000000_TodayMarkerText" hidden="1"/>
          <p:cNvSpPr txBox="1">
            <a:spLocks noChangeArrowheads="1"/>
          </p:cNvSpPr>
          <p:nvPr>
            <p:custDataLst>
              <p:tags r:id="rId6"/>
            </p:custDataLst>
          </p:nvPr>
        </p:nvSpPr>
        <p:spPr bwMode="auto">
          <a:xfrm>
            <a:off x="2533650" y="2921000"/>
            <a:ext cx="363538"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200" b="0" i="0" u="none" strike="noStrike" kern="1200" cap="none" spc="0" normalizeH="0" baseline="0" noProof="0">
                <a:ln>
                  <a:noFill/>
                </a:ln>
                <a:solidFill>
                  <a:srgbClr val="000000"/>
                </a:solidFill>
                <a:effectLst/>
                <a:uLnTx/>
                <a:uFillTx/>
                <a:latin typeface="Calibri" pitchFamily="34" charset="0"/>
                <a:ea typeface="+mn-ea"/>
                <a:cs typeface="Arial" charset="0"/>
              </a:rPr>
              <a:t>Today</a:t>
            </a:r>
          </a:p>
        </p:txBody>
      </p:sp>
      <p:sp>
        <p:nvSpPr>
          <p:cNvPr id="3192" name="OTLSHAPE_TB_00000000000000000000000000000000_TimescaleInterval1"/>
          <p:cNvSpPr txBox="1"/>
          <p:nvPr>
            <p:custDataLst>
              <p:tags r:id="rId7"/>
            </p:custDataLst>
          </p:nvPr>
        </p:nvSpPr>
        <p:spPr>
          <a:xfrm>
            <a:off x="1171584" y="2259759"/>
            <a:ext cx="469900" cy="187325"/>
          </a:xfrm>
          <a:prstGeom prst="rect">
            <a:avLst/>
          </a:prstGeom>
          <a:noFill/>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4" normalizeH="0" baseline="0" noProof="0">
                <a:ln>
                  <a:noFill/>
                </a:ln>
                <a:solidFill>
                  <a:prstClr val="white"/>
                </a:solidFill>
                <a:effectLst/>
                <a:uLnTx/>
                <a:uFillTx/>
                <a:latin typeface="Calibri"/>
                <a:ea typeface="+mn-ea"/>
                <a:cs typeface="Arial" charset="0"/>
              </a:rPr>
              <a:t>April 2015</a:t>
            </a:r>
          </a:p>
        </p:txBody>
      </p:sp>
      <p:cxnSp>
        <p:nvCxnSpPr>
          <p:cNvPr id="3193" name="OTLSHAPE_TB_00000000000000000000000000000000_Separator1"/>
          <p:cNvCxnSpPr/>
          <p:nvPr>
            <p:custDataLst>
              <p:tags r:id="rId8"/>
            </p:custDataLst>
          </p:nvPr>
        </p:nvCxnSpPr>
        <p:spPr>
          <a:xfrm>
            <a:off x="1820872" y="2226420"/>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194" name="OTLSHAPE_TB_00000000000000000000000000000000_TimescaleInterval2"/>
          <p:cNvSpPr txBox="1"/>
          <p:nvPr>
            <p:custDataLst>
              <p:tags r:id="rId9"/>
            </p:custDataLst>
          </p:nvPr>
        </p:nvSpPr>
        <p:spPr>
          <a:xfrm>
            <a:off x="1884372" y="2259759"/>
            <a:ext cx="74612" cy="187325"/>
          </a:xfrm>
          <a:prstGeom prst="rect">
            <a:avLst/>
          </a:prstGeom>
          <a:noFill/>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6" normalizeH="0" baseline="0" noProof="0">
                <a:ln>
                  <a:noFill/>
                </a:ln>
                <a:solidFill>
                  <a:prstClr val="white"/>
                </a:solidFill>
                <a:effectLst/>
                <a:uLnTx/>
                <a:uFillTx/>
                <a:latin typeface="Calibri"/>
                <a:ea typeface="+mn-ea"/>
                <a:cs typeface="Arial" charset="0"/>
              </a:rPr>
              <a:t>3</a:t>
            </a:r>
          </a:p>
        </p:txBody>
      </p:sp>
      <p:sp>
        <p:nvSpPr>
          <p:cNvPr id="21514" name="OTLSHAPE_M_9dd8ed9b66fc40c7b9eaa6cd4eb05791_Date" hidden="1"/>
          <p:cNvSpPr txBox="1">
            <a:spLocks noChangeArrowheads="1"/>
          </p:cNvSpPr>
          <p:nvPr>
            <p:custDataLst>
              <p:tags r:id="rId10"/>
            </p:custDataLst>
          </p:nvPr>
        </p:nvSpPr>
        <p:spPr bwMode="auto">
          <a:xfrm>
            <a:off x="2679700" y="2934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2</a:t>
            </a:r>
          </a:p>
        </p:txBody>
      </p:sp>
      <p:sp>
        <p:nvSpPr>
          <p:cNvPr id="21515" name="OTLSHAPE_M_1f8780945ebd4eb4b620017c7f6dca25_Date" hidden="1"/>
          <p:cNvSpPr txBox="1">
            <a:spLocks noChangeArrowheads="1"/>
          </p:cNvSpPr>
          <p:nvPr>
            <p:custDataLst>
              <p:tags r:id="rId11"/>
            </p:custDataLst>
          </p:nvPr>
        </p:nvSpPr>
        <p:spPr bwMode="auto">
          <a:xfrm>
            <a:off x="3087688" y="26497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10</a:t>
            </a:r>
          </a:p>
        </p:txBody>
      </p:sp>
      <p:sp>
        <p:nvSpPr>
          <p:cNvPr id="21516" name="OTLSHAPE_M_1d7b7de7569441ed84fdf40a3d51215e_Date" hidden="1"/>
          <p:cNvSpPr txBox="1">
            <a:spLocks noChangeArrowheads="1"/>
          </p:cNvSpPr>
          <p:nvPr>
            <p:custDataLst>
              <p:tags r:id="rId12"/>
            </p:custDataLst>
          </p:nvPr>
        </p:nvSpPr>
        <p:spPr bwMode="auto">
          <a:xfrm>
            <a:off x="3544888"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Aug 19</a:t>
            </a:r>
          </a:p>
        </p:txBody>
      </p:sp>
      <p:sp>
        <p:nvSpPr>
          <p:cNvPr id="21517" name="OTLSHAPE_M_b91e7c9da1044f1e80b9bcb616ad32be_Date" hidden="1"/>
          <p:cNvSpPr txBox="1">
            <a:spLocks noChangeArrowheads="1"/>
          </p:cNvSpPr>
          <p:nvPr>
            <p:custDataLst>
              <p:tags r:id="rId13"/>
            </p:custDataLst>
          </p:nvPr>
        </p:nvSpPr>
        <p:spPr bwMode="auto">
          <a:xfrm>
            <a:off x="4868863" y="22886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14</a:t>
            </a:r>
          </a:p>
        </p:txBody>
      </p:sp>
      <p:sp>
        <p:nvSpPr>
          <p:cNvPr id="21518" name="OTLSHAPE_M_326f93db52d94f519a333e28dc5727a3_Date" hidden="1"/>
          <p:cNvSpPr txBox="1">
            <a:spLocks noChangeArrowheads="1"/>
          </p:cNvSpPr>
          <p:nvPr>
            <p:custDataLst>
              <p:tags r:id="rId14"/>
            </p:custDataLst>
          </p:nvPr>
        </p:nvSpPr>
        <p:spPr bwMode="auto">
          <a:xfrm>
            <a:off x="5072063" y="2573587"/>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18</a:t>
            </a:r>
          </a:p>
        </p:txBody>
      </p:sp>
      <p:sp>
        <p:nvSpPr>
          <p:cNvPr id="21519" name="OTLSHAPE_M_683ca16ec00d46a181a7b06be6420d7d_Date" hidden="1"/>
          <p:cNvSpPr txBox="1">
            <a:spLocks noChangeArrowheads="1"/>
          </p:cNvSpPr>
          <p:nvPr>
            <p:custDataLst>
              <p:tags r:id="rId15"/>
            </p:custDataLst>
          </p:nvPr>
        </p:nvSpPr>
        <p:spPr bwMode="auto">
          <a:xfrm>
            <a:off x="5580063" y="28585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28</a:t>
            </a:r>
          </a:p>
        </p:txBody>
      </p:sp>
      <p:sp>
        <p:nvSpPr>
          <p:cNvPr id="21520" name="OTLSHAPE_M_2a5efc2763c842e2812447511dfe2dfd_Date" hidden="1"/>
          <p:cNvSpPr txBox="1">
            <a:spLocks noChangeArrowheads="1"/>
          </p:cNvSpPr>
          <p:nvPr>
            <p:custDataLst>
              <p:tags r:id="rId16"/>
            </p:custDataLst>
          </p:nvPr>
        </p:nvSpPr>
        <p:spPr bwMode="auto">
          <a:xfrm>
            <a:off x="6802438" y="30109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22</a:t>
            </a:r>
          </a:p>
        </p:txBody>
      </p:sp>
      <p:sp>
        <p:nvSpPr>
          <p:cNvPr id="21521" name="OTLSHAPE_M_e005b9fa49cb4e2b8b1afbd20c37a22b_Date" hidden="1"/>
          <p:cNvSpPr txBox="1">
            <a:spLocks noChangeArrowheads="1"/>
          </p:cNvSpPr>
          <p:nvPr>
            <p:custDataLst>
              <p:tags r:id="rId17"/>
            </p:custDataLst>
          </p:nvPr>
        </p:nvSpPr>
        <p:spPr bwMode="auto">
          <a:xfrm>
            <a:off x="7107238" y="2364831"/>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28</a:t>
            </a:r>
          </a:p>
        </p:txBody>
      </p:sp>
      <p:sp>
        <p:nvSpPr>
          <p:cNvPr id="21522" name="OTLSHAPE_M_a2c67c03717b437a847b4fa64f147908_Date" hidden="1"/>
          <p:cNvSpPr txBox="1">
            <a:spLocks noChangeArrowheads="1"/>
          </p:cNvSpPr>
          <p:nvPr>
            <p:custDataLst>
              <p:tags r:id="rId18"/>
            </p:custDataLst>
          </p:nvPr>
        </p:nvSpPr>
        <p:spPr bwMode="auto">
          <a:xfrm>
            <a:off x="7464425"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4</a:t>
            </a:r>
          </a:p>
        </p:txBody>
      </p:sp>
      <p:sp>
        <p:nvSpPr>
          <p:cNvPr id="21523" name="OTLSHAPE_M_33db4c9f2b2f49c0a48d6254859800a3_Date" hidden="1"/>
          <p:cNvSpPr txBox="1">
            <a:spLocks noChangeArrowheads="1"/>
          </p:cNvSpPr>
          <p:nvPr>
            <p:custDataLst>
              <p:tags r:id="rId19"/>
            </p:custDataLst>
          </p:nvPr>
        </p:nvSpPr>
        <p:spPr bwMode="auto">
          <a:xfrm>
            <a:off x="7820025"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11</a:t>
            </a:r>
          </a:p>
        </p:txBody>
      </p:sp>
      <p:sp>
        <p:nvSpPr>
          <p:cNvPr id="21524" name="OTLSHAPE_M_1e125a51f9f4418dbb12977a5a2e10bc_Date" hidden="1"/>
          <p:cNvSpPr txBox="1">
            <a:spLocks noChangeArrowheads="1"/>
          </p:cNvSpPr>
          <p:nvPr>
            <p:custDataLst>
              <p:tags r:id="rId20"/>
            </p:custDataLst>
          </p:nvPr>
        </p:nvSpPr>
        <p:spPr bwMode="auto">
          <a:xfrm>
            <a:off x="8837613" y="2649737"/>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a:t>
            </a:r>
          </a:p>
        </p:txBody>
      </p:sp>
      <p:sp>
        <p:nvSpPr>
          <p:cNvPr id="21525" name="OTLSHAPE_M_0018691af88d4838b3ec2d1256b9eee5_Date" hidden="1"/>
          <p:cNvSpPr txBox="1">
            <a:spLocks noChangeArrowheads="1"/>
          </p:cNvSpPr>
          <p:nvPr>
            <p:custDataLst>
              <p:tags r:id="rId21"/>
            </p:custDataLst>
          </p:nvPr>
        </p:nvSpPr>
        <p:spPr bwMode="auto">
          <a:xfrm>
            <a:off x="9550400" y="2934743"/>
            <a:ext cx="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Dec 15</a:t>
            </a:r>
          </a:p>
        </p:txBody>
      </p:sp>
      <p:sp>
        <p:nvSpPr>
          <p:cNvPr id="21526" name="OTLSHAPE_M_253040c35f8c4fc98c7ea5b40964b442_Date" hidden="1"/>
          <p:cNvSpPr txBox="1">
            <a:spLocks noChangeArrowheads="1"/>
          </p:cNvSpPr>
          <p:nvPr>
            <p:custDataLst>
              <p:tags r:id="rId22"/>
            </p:custDataLst>
          </p:nvPr>
        </p:nvSpPr>
        <p:spPr bwMode="auto">
          <a:xfrm>
            <a:off x="4511675"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Sep 7</a:t>
            </a:r>
          </a:p>
        </p:txBody>
      </p:sp>
      <p:sp>
        <p:nvSpPr>
          <p:cNvPr id="21527" name="OTLSHAPE_M_594ec6d080e74e7983f725f633ba7fc7_Date" hidden="1"/>
          <p:cNvSpPr txBox="1">
            <a:spLocks noChangeArrowheads="1"/>
          </p:cNvSpPr>
          <p:nvPr>
            <p:custDataLst>
              <p:tags r:id="rId23"/>
            </p:custDataLst>
          </p:nvPr>
        </p:nvSpPr>
        <p:spPr bwMode="auto">
          <a:xfrm>
            <a:off x="6140450" y="36966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Oct 9</a:t>
            </a:r>
          </a:p>
        </p:txBody>
      </p:sp>
      <p:sp>
        <p:nvSpPr>
          <p:cNvPr id="21528" name="OTLSHAPE_M_250ea2be05854b80bcdbec07faaa2d69_Date" hidden="1"/>
          <p:cNvSpPr txBox="1">
            <a:spLocks noChangeArrowheads="1"/>
          </p:cNvSpPr>
          <p:nvPr>
            <p:custDataLst>
              <p:tags r:id="rId24"/>
            </p:custDataLst>
          </p:nvPr>
        </p:nvSpPr>
        <p:spPr bwMode="auto">
          <a:xfrm>
            <a:off x="7310438" y="3772893"/>
            <a:ext cx="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Arial" charset="0"/>
              <a:buNone/>
              <a:tabLst/>
              <a:defRPr/>
            </a:pPr>
            <a:r>
              <a:rPr kumimoji="0" lang="en-US" altLang="en-US" sz="1000" b="0" i="0" u="none" strike="noStrike" kern="1200" cap="none" spc="0" normalizeH="0" baseline="0" noProof="0">
                <a:ln>
                  <a:noFill/>
                </a:ln>
                <a:solidFill>
                  <a:srgbClr val="4F81BD"/>
                </a:solidFill>
                <a:effectLst/>
                <a:uLnTx/>
                <a:uFillTx/>
                <a:latin typeface="Calibri" pitchFamily="34" charset="0"/>
                <a:ea typeface="+mn-ea"/>
                <a:cs typeface="Arial" charset="0"/>
              </a:rPr>
              <a:t>Nov 1</a:t>
            </a:r>
          </a:p>
        </p:txBody>
      </p:sp>
      <p:sp>
        <p:nvSpPr>
          <p:cNvPr id="3" name="TextBox 2">
            <a:extLst>
              <a:ext uri="{FF2B5EF4-FFF2-40B4-BE49-F238E27FC236}">
                <a16:creationId xmlns:a16="http://schemas.microsoft.com/office/drawing/2014/main" id="{3F186050-DBAC-6CD5-B558-9C4B0AB9A23A}"/>
              </a:ext>
            </a:extLst>
          </p:cNvPr>
          <p:cNvSpPr txBox="1"/>
          <p:nvPr/>
        </p:nvSpPr>
        <p:spPr>
          <a:xfrm>
            <a:off x="3657411" y="128345"/>
            <a:ext cx="3168352" cy="1328023"/>
          </a:xfrm>
          <a:prstGeom prst="round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HCP Referral or Self Referral</a:t>
            </a:r>
          </a:p>
        </p:txBody>
      </p:sp>
      <p:sp>
        <p:nvSpPr>
          <p:cNvPr id="6" name="TextBox 5">
            <a:extLst>
              <a:ext uri="{FF2B5EF4-FFF2-40B4-BE49-F238E27FC236}">
                <a16:creationId xmlns:a16="http://schemas.microsoft.com/office/drawing/2014/main" id="{D6DF7DAA-7DC8-57CC-3AA4-A2D71307F1B7}"/>
              </a:ext>
            </a:extLst>
          </p:cNvPr>
          <p:cNvSpPr txBox="1"/>
          <p:nvPr/>
        </p:nvSpPr>
        <p:spPr>
          <a:xfrm>
            <a:off x="697735" y="2471977"/>
            <a:ext cx="3601662" cy="1447205"/>
          </a:xfrm>
          <a:prstGeom prst="roundRect">
            <a:avLst/>
          </a:prstGeom>
          <a:solidFill>
            <a:srgbClr val="FFEE97"/>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Active Start (free)</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12wk structured programme offering medium-high level support</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Questionnaires (activity levels &amp; wellbeing) and biometric data collected</a:t>
            </a:r>
          </a:p>
        </p:txBody>
      </p:sp>
      <p:sp>
        <p:nvSpPr>
          <p:cNvPr id="7" name="TextBox 6">
            <a:extLst>
              <a:ext uri="{FF2B5EF4-FFF2-40B4-BE49-F238E27FC236}">
                <a16:creationId xmlns:a16="http://schemas.microsoft.com/office/drawing/2014/main" id="{551763F0-3FCD-C759-32E3-148B2515ACAD}"/>
              </a:ext>
            </a:extLst>
          </p:cNvPr>
          <p:cNvSpPr txBox="1"/>
          <p:nvPr/>
        </p:nvSpPr>
        <p:spPr>
          <a:xfrm>
            <a:off x="6370583" y="2591156"/>
            <a:ext cx="2541016" cy="1123712"/>
          </a:xfrm>
          <a:prstGeom prst="roundRect">
            <a:avLst/>
          </a:prstGeom>
          <a:solidFill>
            <a:srgbClr val="AFE6FF"/>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Stay Active (paid)</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Low-level support / maintenance classes for people living with LTCs</a:t>
            </a:r>
          </a:p>
        </p:txBody>
      </p:sp>
      <p:sp>
        <p:nvSpPr>
          <p:cNvPr id="13" name="Arrow: Down 12">
            <a:extLst>
              <a:ext uri="{FF2B5EF4-FFF2-40B4-BE49-F238E27FC236}">
                <a16:creationId xmlns:a16="http://schemas.microsoft.com/office/drawing/2014/main" id="{93BDF642-609A-1968-DF6F-1D58FF013958}"/>
              </a:ext>
            </a:extLst>
          </p:cNvPr>
          <p:cNvSpPr/>
          <p:nvPr/>
        </p:nvSpPr>
        <p:spPr>
          <a:xfrm rot="2232332" flipH="1">
            <a:off x="3202702" y="1346885"/>
            <a:ext cx="227566" cy="1168877"/>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Down 15">
            <a:extLst>
              <a:ext uri="{FF2B5EF4-FFF2-40B4-BE49-F238E27FC236}">
                <a16:creationId xmlns:a16="http://schemas.microsoft.com/office/drawing/2014/main" id="{C8BC1B86-EA33-6DA5-0EBD-762C9637C9F0}"/>
              </a:ext>
            </a:extLst>
          </p:cNvPr>
          <p:cNvSpPr/>
          <p:nvPr/>
        </p:nvSpPr>
        <p:spPr>
          <a:xfrm rot="16200000">
            <a:off x="5217412" y="2279745"/>
            <a:ext cx="227566" cy="1746535"/>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87F76492-2DF9-F439-1751-C989A77F3469}"/>
              </a:ext>
            </a:extLst>
          </p:cNvPr>
          <p:cNvSpPr txBox="1"/>
          <p:nvPr/>
        </p:nvSpPr>
        <p:spPr>
          <a:xfrm>
            <a:off x="1556341" y="4440168"/>
            <a:ext cx="9345725" cy="1430179"/>
          </a:xfrm>
          <a:prstGeom prst="roundRect">
            <a:avLst/>
          </a:prstGeom>
          <a:noFill/>
          <a:ln w="38100">
            <a:solidFill>
              <a:srgbClr val="81BE45"/>
            </a:solid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Independently Active</a:t>
            </a:r>
            <a:br>
              <a:rPr kumimoji="0" lang="en-GB" sz="1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8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Mainstream / Community Activity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black"/>
              </a:solidFill>
              <a:effectLst/>
              <a:uLnTx/>
              <a:uFillTx/>
              <a:latin typeface="Calibri"/>
              <a:ea typeface="+mn-ea"/>
              <a:cs typeface="+mn-cs"/>
            </a:endParaRPr>
          </a:p>
        </p:txBody>
      </p:sp>
      <p:sp>
        <p:nvSpPr>
          <p:cNvPr id="2" name="TextBox 1">
            <a:extLst>
              <a:ext uri="{FF2B5EF4-FFF2-40B4-BE49-F238E27FC236}">
                <a16:creationId xmlns:a16="http://schemas.microsoft.com/office/drawing/2014/main" id="{B87D4CAE-18DB-7580-D232-23C5717A9219}"/>
              </a:ext>
            </a:extLst>
          </p:cNvPr>
          <p:cNvSpPr txBox="1"/>
          <p:nvPr/>
        </p:nvSpPr>
        <p:spPr>
          <a:xfrm>
            <a:off x="8460189" y="332656"/>
            <a:ext cx="2835236" cy="1123712"/>
          </a:xfrm>
          <a:prstGeom prst="roundRect">
            <a:avLst/>
          </a:prstGeom>
          <a:solidFill>
            <a:schemeClr val="bg1">
              <a:lumMod val="85000"/>
            </a:schemeClr>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Refer On / Signpost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No LTC / risk</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black"/>
                </a:solidFill>
                <a:effectLst/>
                <a:uLnTx/>
                <a:uFillTx/>
                <a:latin typeface="Trade Gothic Next Rounded" panose="020F0503040303020004" pitchFamily="34" charset="0"/>
                <a:ea typeface="+mn-ea"/>
                <a:cs typeface="+mn-cs"/>
              </a:rPr>
              <a:t>Currently engaging in PA at levels above Live Well sessions</a:t>
            </a:r>
          </a:p>
        </p:txBody>
      </p:sp>
      <p:sp>
        <p:nvSpPr>
          <p:cNvPr id="22" name="Arrow: Down 21">
            <a:extLst>
              <a:ext uri="{FF2B5EF4-FFF2-40B4-BE49-F238E27FC236}">
                <a16:creationId xmlns:a16="http://schemas.microsoft.com/office/drawing/2014/main" id="{2B345ECD-51F3-30C5-E92F-81B215E79311}"/>
              </a:ext>
            </a:extLst>
          </p:cNvPr>
          <p:cNvSpPr/>
          <p:nvPr/>
        </p:nvSpPr>
        <p:spPr>
          <a:xfrm>
            <a:off x="9764024" y="1579094"/>
            <a:ext cx="227566" cy="2761890"/>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descr="A black background with yellow text&#10;&#10;Description automatically generated">
            <a:extLst>
              <a:ext uri="{FF2B5EF4-FFF2-40B4-BE49-F238E27FC236}">
                <a16:creationId xmlns:a16="http://schemas.microsoft.com/office/drawing/2014/main" id="{AFC16770-555F-A62A-60D6-0ED3861251CD}"/>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96869" y="288913"/>
            <a:ext cx="2088232" cy="645587"/>
          </a:xfrm>
          <a:prstGeom prst="rect">
            <a:avLst/>
          </a:prstGeom>
        </p:spPr>
      </p:pic>
      <p:sp>
        <p:nvSpPr>
          <p:cNvPr id="10" name="Arrow: Down 9">
            <a:extLst>
              <a:ext uri="{FF2B5EF4-FFF2-40B4-BE49-F238E27FC236}">
                <a16:creationId xmlns:a16="http://schemas.microsoft.com/office/drawing/2014/main" id="{E92B4D29-ECD9-CB86-B6EB-F0EA06FD04F7}"/>
              </a:ext>
            </a:extLst>
          </p:cNvPr>
          <p:cNvSpPr/>
          <p:nvPr/>
        </p:nvSpPr>
        <p:spPr>
          <a:xfrm rot="16200000">
            <a:off x="7544633" y="221648"/>
            <a:ext cx="227566" cy="1412341"/>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Arrow: Down 23">
            <a:extLst>
              <a:ext uri="{FF2B5EF4-FFF2-40B4-BE49-F238E27FC236}">
                <a16:creationId xmlns:a16="http://schemas.microsoft.com/office/drawing/2014/main" id="{DBB16CC8-E91A-117A-BC4C-3FCC18AA32F5}"/>
              </a:ext>
            </a:extLst>
          </p:cNvPr>
          <p:cNvSpPr/>
          <p:nvPr/>
        </p:nvSpPr>
        <p:spPr>
          <a:xfrm rot="20048302">
            <a:off x="6970543" y="1420031"/>
            <a:ext cx="236118" cy="1152955"/>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Arrow: Down 25">
            <a:extLst>
              <a:ext uri="{FF2B5EF4-FFF2-40B4-BE49-F238E27FC236}">
                <a16:creationId xmlns:a16="http://schemas.microsoft.com/office/drawing/2014/main" id="{A3EA09DD-913F-7D5F-1B4B-B5F67A1E162F}"/>
              </a:ext>
            </a:extLst>
          </p:cNvPr>
          <p:cNvSpPr/>
          <p:nvPr/>
        </p:nvSpPr>
        <p:spPr>
          <a:xfrm>
            <a:off x="2404368" y="3966784"/>
            <a:ext cx="188395" cy="407750"/>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Arrow: Down 26">
            <a:extLst>
              <a:ext uri="{FF2B5EF4-FFF2-40B4-BE49-F238E27FC236}">
                <a16:creationId xmlns:a16="http://schemas.microsoft.com/office/drawing/2014/main" id="{F6FEA100-102D-4AD2-BEE2-5B30DE27464A}"/>
              </a:ext>
            </a:extLst>
          </p:cNvPr>
          <p:cNvSpPr/>
          <p:nvPr/>
        </p:nvSpPr>
        <p:spPr>
          <a:xfrm>
            <a:off x="7546893" y="3814052"/>
            <a:ext cx="188395" cy="540320"/>
          </a:xfrm>
          <a:prstGeom prst="downArrow">
            <a:avLst>
              <a:gd name="adj1" fmla="val 50000"/>
              <a:gd name="adj2" fmla="val 7933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29" name="Picture 28" descr="A colorful stepping stones with text&#10;&#10;Description automatically generated with medium confidence">
            <a:extLst>
              <a:ext uri="{FF2B5EF4-FFF2-40B4-BE49-F238E27FC236}">
                <a16:creationId xmlns:a16="http://schemas.microsoft.com/office/drawing/2014/main" id="{571C5D25-35D9-6D57-B0F7-EC04B03BB69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863515" y="5180748"/>
            <a:ext cx="808287" cy="642589"/>
          </a:xfrm>
          <a:prstGeom prst="rect">
            <a:avLst/>
          </a:prstGeom>
        </p:spPr>
      </p:pic>
      <p:pic>
        <p:nvPicPr>
          <p:cNvPr id="31" name="Picture 30" descr="A close-up of a logo&#10;&#10;Description automatically generated">
            <a:extLst>
              <a:ext uri="{FF2B5EF4-FFF2-40B4-BE49-F238E27FC236}">
                <a16:creationId xmlns:a16="http://schemas.microsoft.com/office/drawing/2014/main" id="{54CF133A-E6B1-5A48-F455-ECD89F1D5E1E}"/>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969781" y="5274952"/>
            <a:ext cx="1427771" cy="454181"/>
          </a:xfrm>
          <a:prstGeom prst="rect">
            <a:avLst/>
          </a:prstGeom>
        </p:spPr>
      </p:pic>
      <p:pic>
        <p:nvPicPr>
          <p:cNvPr id="21505" name="Picture 21504" descr="A logo with a person in a circle&#10;&#10;Description automatically generated">
            <a:extLst>
              <a:ext uri="{FF2B5EF4-FFF2-40B4-BE49-F238E27FC236}">
                <a16:creationId xmlns:a16="http://schemas.microsoft.com/office/drawing/2014/main" id="{43E30954-6393-BF07-7CA1-78EF28BA77F6}"/>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t="16902" b="26962"/>
          <a:stretch/>
        </p:blipFill>
        <p:spPr>
          <a:xfrm>
            <a:off x="3229200" y="5216703"/>
            <a:ext cx="1442067" cy="570678"/>
          </a:xfrm>
          <a:prstGeom prst="rect">
            <a:avLst/>
          </a:prstGeom>
        </p:spPr>
      </p:pic>
      <p:pic>
        <p:nvPicPr>
          <p:cNvPr id="8" name="Picture 7" descr="A close-up of a logo&#10;&#10;Description automatically generated">
            <a:extLst>
              <a:ext uri="{FF2B5EF4-FFF2-40B4-BE49-F238E27FC236}">
                <a16:creationId xmlns:a16="http://schemas.microsoft.com/office/drawing/2014/main" id="{0C3B8963-1792-495F-1EE7-B81429D56A7E}"/>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8102011" y="5218649"/>
            <a:ext cx="882567" cy="566786"/>
          </a:xfrm>
          <a:prstGeom prst="rect">
            <a:avLst/>
          </a:prstGeom>
        </p:spPr>
      </p:pic>
    </p:spTree>
    <p:custDataLst>
      <p:tags r:id="rId1"/>
    </p:custDataLst>
    <p:extLst>
      <p:ext uri="{BB962C8B-B14F-4D97-AF65-F5344CB8AC3E}">
        <p14:creationId xmlns:p14="http://schemas.microsoft.com/office/powerpoint/2010/main" val="5403709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LSHAPE_TB_00000000000000000000000000000000_TimescaleInterval1">
            <a:extLst>
              <a:ext uri="{FF2B5EF4-FFF2-40B4-BE49-F238E27FC236}">
                <a16:creationId xmlns:a16="http://schemas.microsoft.com/office/drawing/2014/main" id="{95DD758A-0EB0-8A4A-EC6E-F08DF3F7CFF7}"/>
              </a:ext>
            </a:extLst>
          </p:cNvPr>
          <p:cNvSpPr txBox="1"/>
          <p:nvPr>
            <p:custDataLst>
              <p:tags r:id="rId1"/>
            </p:custDataLst>
          </p:nvPr>
        </p:nvSpPr>
        <p:spPr>
          <a:xfrm>
            <a:off x="2762375" y="3280347"/>
            <a:ext cx="469900" cy="187325"/>
          </a:xfrm>
          <a:prstGeom prst="rect">
            <a:avLst/>
          </a:prstGeom>
          <a:noFill/>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4" normalizeH="0" baseline="0" noProof="0">
                <a:ln>
                  <a:noFill/>
                </a:ln>
                <a:solidFill>
                  <a:prstClr val="white"/>
                </a:solidFill>
                <a:effectLst/>
                <a:uLnTx/>
                <a:uFillTx/>
                <a:latin typeface="Calibri"/>
                <a:ea typeface="+mn-ea"/>
                <a:cs typeface="Arial" charset="0"/>
              </a:rPr>
              <a:t>April 2015</a:t>
            </a:r>
          </a:p>
        </p:txBody>
      </p:sp>
      <p:cxnSp>
        <p:nvCxnSpPr>
          <p:cNvPr id="5" name="OTLSHAPE_TB_00000000000000000000000000000000_Separator1">
            <a:extLst>
              <a:ext uri="{FF2B5EF4-FFF2-40B4-BE49-F238E27FC236}">
                <a16:creationId xmlns:a16="http://schemas.microsoft.com/office/drawing/2014/main" id="{83DDD752-BA23-4B55-49BC-80DA20E20DE8}"/>
              </a:ext>
            </a:extLst>
          </p:cNvPr>
          <p:cNvCxnSpPr/>
          <p:nvPr>
            <p:custDataLst>
              <p:tags r:id="rId2"/>
            </p:custDataLst>
          </p:nvPr>
        </p:nvCxnSpPr>
        <p:spPr>
          <a:xfrm>
            <a:off x="3411663" y="3247008"/>
            <a:ext cx="0" cy="254000"/>
          </a:xfrm>
          <a:prstGeom prst="line">
            <a:avLst/>
          </a:prstGeom>
          <a:ln w="6350" cap="flat" cmpd="sng" algn="ctr">
            <a:solidFill>
              <a:schemeClr val="lt1">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6" name="OTLSHAPE_TB_00000000000000000000000000000000_TimescaleInterval2">
            <a:extLst>
              <a:ext uri="{FF2B5EF4-FFF2-40B4-BE49-F238E27FC236}">
                <a16:creationId xmlns:a16="http://schemas.microsoft.com/office/drawing/2014/main" id="{046E7F8E-0EBF-3617-DBF8-A47E040941E6}"/>
              </a:ext>
            </a:extLst>
          </p:cNvPr>
          <p:cNvSpPr txBox="1"/>
          <p:nvPr>
            <p:custDataLst>
              <p:tags r:id="rId3"/>
            </p:custDataLst>
          </p:nvPr>
        </p:nvSpPr>
        <p:spPr>
          <a:xfrm>
            <a:off x="3475163" y="3280347"/>
            <a:ext cx="74612" cy="187325"/>
          </a:xfrm>
          <a:prstGeom prst="rect">
            <a:avLst/>
          </a:prstGeom>
          <a:noFill/>
        </p:spPr>
        <p:txBody>
          <a:bodyPr wrap="none" lIns="0" tIns="0" rIns="0" bIns="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26" normalizeH="0" baseline="0" noProof="0">
                <a:ln>
                  <a:noFill/>
                </a:ln>
                <a:solidFill>
                  <a:prstClr val="white"/>
                </a:solidFill>
                <a:effectLst/>
                <a:uLnTx/>
                <a:uFillTx/>
                <a:latin typeface="Calibri"/>
                <a:ea typeface="+mn-ea"/>
                <a:cs typeface="Arial" charset="0"/>
              </a:rPr>
              <a:t>3</a:t>
            </a:r>
          </a:p>
        </p:txBody>
      </p:sp>
      <p:pic>
        <p:nvPicPr>
          <p:cNvPr id="9" name="Picture 2">
            <a:extLst>
              <a:ext uri="{FF2B5EF4-FFF2-40B4-BE49-F238E27FC236}">
                <a16:creationId xmlns:a16="http://schemas.microsoft.com/office/drawing/2014/main" id="{01D6DBC0-C2D3-790C-BF88-0DDF20C400E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6921" r="7576"/>
          <a:stretch/>
        </p:blipFill>
        <p:spPr bwMode="auto">
          <a:xfrm>
            <a:off x="4789840" y="57074"/>
            <a:ext cx="2332440" cy="87997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F6E0577-F1AE-8C88-B095-13BAE6B0CDF2}"/>
              </a:ext>
            </a:extLst>
          </p:cNvPr>
          <p:cNvSpPr txBox="1"/>
          <p:nvPr/>
        </p:nvSpPr>
        <p:spPr>
          <a:xfrm>
            <a:off x="1674036" y="2034621"/>
            <a:ext cx="1479579" cy="646986"/>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Streamlined</a:t>
            </a:r>
            <a:b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Referrals</a:t>
            </a:r>
          </a:p>
        </p:txBody>
      </p:sp>
      <p:sp>
        <p:nvSpPr>
          <p:cNvPr id="11" name="TextBox 10">
            <a:extLst>
              <a:ext uri="{FF2B5EF4-FFF2-40B4-BE49-F238E27FC236}">
                <a16:creationId xmlns:a16="http://schemas.microsoft.com/office/drawing/2014/main" id="{F22E1FE5-937C-6B22-39FB-C71CFEF05523}"/>
              </a:ext>
            </a:extLst>
          </p:cNvPr>
          <p:cNvSpPr txBox="1"/>
          <p:nvPr/>
        </p:nvSpPr>
        <p:spPr>
          <a:xfrm>
            <a:off x="8690928" y="2099041"/>
            <a:ext cx="1989231" cy="646986"/>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Built-in Messaging, </a:t>
            </a:r>
            <a:b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incl. SMS</a:t>
            </a:r>
          </a:p>
        </p:txBody>
      </p:sp>
      <p:sp>
        <p:nvSpPr>
          <p:cNvPr id="12" name="TextBox 11">
            <a:extLst>
              <a:ext uri="{FF2B5EF4-FFF2-40B4-BE49-F238E27FC236}">
                <a16:creationId xmlns:a16="http://schemas.microsoft.com/office/drawing/2014/main" id="{AF993791-4A23-96C9-91D3-F9BB99F0FFE7}"/>
              </a:ext>
            </a:extLst>
          </p:cNvPr>
          <p:cNvSpPr txBox="1"/>
          <p:nvPr/>
        </p:nvSpPr>
        <p:spPr>
          <a:xfrm>
            <a:off x="3171560" y="2900396"/>
            <a:ext cx="1708841" cy="646986"/>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Comprehensive</a:t>
            </a:r>
            <a:b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Reporting</a:t>
            </a:r>
          </a:p>
        </p:txBody>
      </p:sp>
      <p:sp>
        <p:nvSpPr>
          <p:cNvPr id="13" name="TextBox 12">
            <a:extLst>
              <a:ext uri="{FF2B5EF4-FFF2-40B4-BE49-F238E27FC236}">
                <a16:creationId xmlns:a16="http://schemas.microsoft.com/office/drawing/2014/main" id="{F1B26480-6A3B-F0AF-7068-7B32EF5318F9}"/>
              </a:ext>
            </a:extLst>
          </p:cNvPr>
          <p:cNvSpPr txBox="1"/>
          <p:nvPr/>
        </p:nvSpPr>
        <p:spPr>
          <a:xfrm>
            <a:off x="5090549" y="2111558"/>
            <a:ext cx="1731022" cy="646986"/>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Built-in</a:t>
            </a:r>
            <a:b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Questionnaires</a:t>
            </a:r>
          </a:p>
        </p:txBody>
      </p:sp>
      <p:sp>
        <p:nvSpPr>
          <p:cNvPr id="14" name="TextBox 13">
            <a:extLst>
              <a:ext uri="{FF2B5EF4-FFF2-40B4-BE49-F238E27FC236}">
                <a16:creationId xmlns:a16="http://schemas.microsoft.com/office/drawing/2014/main" id="{99A04532-E1B6-F35C-9E3A-CDCCAEBD0C23}"/>
              </a:ext>
            </a:extLst>
          </p:cNvPr>
          <p:cNvSpPr txBox="1"/>
          <p:nvPr/>
        </p:nvSpPr>
        <p:spPr>
          <a:xfrm>
            <a:off x="7181095" y="2881900"/>
            <a:ext cx="1410087" cy="646986"/>
          </a:xfrm>
          <a:prstGeom prst="round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Reduced</a:t>
            </a:r>
            <a:b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br>
            <a:r>
              <a:rPr kumimoji="0" lang="en-GB" sz="1600" b="0"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Admin Time</a:t>
            </a:r>
          </a:p>
        </p:txBody>
      </p:sp>
      <p:sp>
        <p:nvSpPr>
          <p:cNvPr id="15" name="TextBox 14">
            <a:extLst>
              <a:ext uri="{FF2B5EF4-FFF2-40B4-BE49-F238E27FC236}">
                <a16:creationId xmlns:a16="http://schemas.microsoft.com/office/drawing/2014/main" id="{5101CFCC-E52F-DC1C-B5F1-F07AF407FBD4}"/>
              </a:ext>
            </a:extLst>
          </p:cNvPr>
          <p:cNvSpPr txBox="1"/>
          <p:nvPr/>
        </p:nvSpPr>
        <p:spPr>
          <a:xfrm>
            <a:off x="3859292" y="4509120"/>
            <a:ext cx="4246437" cy="1293971"/>
          </a:xfrm>
          <a:prstGeom prst="roundRect">
            <a:avLst/>
          </a:prstGeom>
          <a:solidFill>
            <a:schemeClr val="accent3">
              <a:lumMod val="40000"/>
              <a:lumOff val="60000"/>
            </a:schemeClr>
          </a:solid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Improved Participant Outcomes</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Maximise Data Collection</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a:ln>
                  <a:noFill/>
                </a:ln>
                <a:solidFill>
                  <a:prstClr val="black"/>
                </a:solidFill>
                <a:effectLst/>
                <a:uLnTx/>
                <a:uFillTx/>
                <a:latin typeface="Trade Gothic Next Rounded" panose="020F0503040303020004" pitchFamily="34" charset="0"/>
                <a:ea typeface="+mn-ea"/>
                <a:cs typeface="+mn-cs"/>
              </a:rPr>
              <a:t>Effective Data Analysis</a:t>
            </a:r>
          </a:p>
        </p:txBody>
      </p:sp>
      <p:pic>
        <p:nvPicPr>
          <p:cNvPr id="3" name="Picture 2" descr="A black background with a black square&#10;&#10;Description automatically generated with medium confidence">
            <a:extLst>
              <a:ext uri="{FF2B5EF4-FFF2-40B4-BE49-F238E27FC236}">
                <a16:creationId xmlns:a16="http://schemas.microsoft.com/office/drawing/2014/main" id="{E61396F1-291E-073B-3BAE-0522DDC5FF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7016" y="1402484"/>
            <a:ext cx="646697" cy="646697"/>
          </a:xfrm>
          <a:prstGeom prst="rect">
            <a:avLst/>
          </a:prstGeom>
        </p:spPr>
      </p:pic>
      <p:pic>
        <p:nvPicPr>
          <p:cNvPr id="16" name="Picture 15" descr="A black background with a black square&#10;&#10;Description automatically generated with medium confidence">
            <a:extLst>
              <a:ext uri="{FF2B5EF4-FFF2-40B4-BE49-F238E27FC236}">
                <a16:creationId xmlns:a16="http://schemas.microsoft.com/office/drawing/2014/main" id="{67096059-D103-5296-CF32-B826B43EC56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3384" y="2241370"/>
            <a:ext cx="612442" cy="612442"/>
          </a:xfrm>
          <a:prstGeom prst="rect">
            <a:avLst/>
          </a:prstGeom>
        </p:spPr>
      </p:pic>
      <p:pic>
        <p:nvPicPr>
          <p:cNvPr id="18" name="Picture 17" descr="A black background with a black square&#10;&#10;Description automatically generated with medium confidence">
            <a:extLst>
              <a:ext uri="{FF2B5EF4-FFF2-40B4-BE49-F238E27FC236}">
                <a16:creationId xmlns:a16="http://schemas.microsoft.com/office/drawing/2014/main" id="{E826F130-8AA2-FAAB-7F61-7E35CB3ABA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45024" y="1399507"/>
            <a:ext cx="681038" cy="681038"/>
          </a:xfrm>
          <a:prstGeom prst="rect">
            <a:avLst/>
          </a:prstGeom>
        </p:spPr>
      </p:pic>
      <p:pic>
        <p:nvPicPr>
          <p:cNvPr id="20" name="Picture 19" descr="A black background with a black square&#10;&#10;Description automatically generated with medium confidence">
            <a:extLst>
              <a:ext uri="{FF2B5EF4-FFF2-40B4-BE49-F238E27FC236}">
                <a16:creationId xmlns:a16="http://schemas.microsoft.com/office/drawing/2014/main" id="{6CB119C3-6AB2-7A21-EAAD-867DC31279A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15541" y="1358800"/>
            <a:ext cx="681038" cy="681038"/>
          </a:xfrm>
          <a:prstGeom prst="rect">
            <a:avLst/>
          </a:prstGeom>
        </p:spPr>
      </p:pic>
      <p:pic>
        <p:nvPicPr>
          <p:cNvPr id="22" name="Picture 21" descr="A black background with a black square&#10;&#10;Description automatically generated with medium confidence">
            <a:extLst>
              <a:ext uri="{FF2B5EF4-FFF2-40B4-BE49-F238E27FC236}">
                <a16:creationId xmlns:a16="http://schemas.microsoft.com/office/drawing/2014/main" id="{D0E47629-7204-9046-42F3-D0CC440F402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54114" y="2207116"/>
            <a:ext cx="646697" cy="646697"/>
          </a:xfrm>
          <a:prstGeom prst="rect">
            <a:avLst/>
          </a:prstGeom>
        </p:spPr>
      </p:pic>
      <p:cxnSp>
        <p:nvCxnSpPr>
          <p:cNvPr id="47" name="Straight Connector 46">
            <a:extLst>
              <a:ext uri="{FF2B5EF4-FFF2-40B4-BE49-F238E27FC236}">
                <a16:creationId xmlns:a16="http://schemas.microsoft.com/office/drawing/2014/main" id="{8C9C9DC6-4538-02EA-C0B7-438E80E96AAC}"/>
              </a:ext>
            </a:extLst>
          </p:cNvPr>
          <p:cNvCxnSpPr/>
          <p:nvPr/>
        </p:nvCxnSpPr>
        <p:spPr>
          <a:xfrm>
            <a:off x="2413826" y="2697922"/>
            <a:ext cx="0" cy="1235135"/>
          </a:xfrm>
          <a:prstGeom prst="line">
            <a:avLst/>
          </a:prstGeom>
          <a:ln w="38100">
            <a:solidFill>
              <a:srgbClr val="81BE45"/>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59A3F400-AC9D-F1CD-8812-508562114F4F}"/>
              </a:ext>
            </a:extLst>
          </p:cNvPr>
          <p:cNvCxnSpPr>
            <a:cxnSpLocks/>
            <a:stCxn id="12" idx="2"/>
          </p:cNvCxnSpPr>
          <p:nvPr/>
        </p:nvCxnSpPr>
        <p:spPr>
          <a:xfrm>
            <a:off x="4025981" y="3547382"/>
            <a:ext cx="0" cy="385674"/>
          </a:xfrm>
          <a:prstGeom prst="line">
            <a:avLst/>
          </a:prstGeom>
          <a:ln w="38100">
            <a:solidFill>
              <a:srgbClr val="81BE45"/>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6B89EE9-E5B5-6994-9D37-22E3900C6004}"/>
              </a:ext>
            </a:extLst>
          </p:cNvPr>
          <p:cNvCxnSpPr>
            <a:cxnSpLocks/>
            <a:stCxn id="13" idx="2"/>
          </p:cNvCxnSpPr>
          <p:nvPr/>
        </p:nvCxnSpPr>
        <p:spPr>
          <a:xfrm>
            <a:off x="5956060" y="2758544"/>
            <a:ext cx="0" cy="1750576"/>
          </a:xfrm>
          <a:prstGeom prst="line">
            <a:avLst/>
          </a:prstGeom>
          <a:ln w="38100">
            <a:solidFill>
              <a:srgbClr val="81BE45"/>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D15D867-E71E-661A-4C57-86E4D1A2A9F4}"/>
              </a:ext>
            </a:extLst>
          </p:cNvPr>
          <p:cNvCxnSpPr>
            <a:cxnSpLocks/>
            <a:stCxn id="14" idx="2"/>
          </p:cNvCxnSpPr>
          <p:nvPr/>
        </p:nvCxnSpPr>
        <p:spPr>
          <a:xfrm>
            <a:off x="7886139" y="3528886"/>
            <a:ext cx="0" cy="385674"/>
          </a:xfrm>
          <a:prstGeom prst="line">
            <a:avLst/>
          </a:prstGeom>
          <a:ln w="38100">
            <a:solidFill>
              <a:srgbClr val="81BE45"/>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2FA2ACE-E372-B2EE-D9DB-5A9442C55AC3}"/>
              </a:ext>
            </a:extLst>
          </p:cNvPr>
          <p:cNvCxnSpPr>
            <a:cxnSpLocks/>
            <a:stCxn id="11" idx="2"/>
          </p:cNvCxnSpPr>
          <p:nvPr/>
        </p:nvCxnSpPr>
        <p:spPr>
          <a:xfrm>
            <a:off x="9685544" y="2746027"/>
            <a:ext cx="0" cy="1168533"/>
          </a:xfrm>
          <a:prstGeom prst="line">
            <a:avLst/>
          </a:prstGeom>
          <a:ln w="38100">
            <a:solidFill>
              <a:srgbClr val="81BE45"/>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F5422DA-0847-9E42-178F-BDB153AB7A72}"/>
              </a:ext>
            </a:extLst>
          </p:cNvPr>
          <p:cNvCxnSpPr>
            <a:cxnSpLocks/>
          </p:cNvCxnSpPr>
          <p:nvPr/>
        </p:nvCxnSpPr>
        <p:spPr>
          <a:xfrm>
            <a:off x="2413827" y="3933056"/>
            <a:ext cx="7271717" cy="0"/>
          </a:xfrm>
          <a:prstGeom prst="line">
            <a:avLst/>
          </a:prstGeom>
          <a:ln w="38100">
            <a:solidFill>
              <a:srgbClr val="81BE4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18462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E ACTIVE...live well">
            <a:hlinkClick r:id="" action="ppaction://media"/>
            <a:extLst>
              <a:ext uri="{FF2B5EF4-FFF2-40B4-BE49-F238E27FC236}">
                <a16:creationId xmlns:a16="http://schemas.microsoft.com/office/drawing/2014/main" id="{84F61447-727F-32F8-25AA-394A6A6D1349}"/>
              </a:ext>
            </a:extLst>
          </p:cNvPr>
          <p:cNvPicPr>
            <a:picLocks noRot="1" noChangeAspect="1"/>
          </p:cNvPicPr>
          <p:nvPr>
            <a:videoFile r:link="rId1"/>
          </p:nvPr>
        </p:nvPicPr>
        <p:blipFill>
          <a:blip r:embed="rId3"/>
          <a:stretch>
            <a:fillRect/>
          </a:stretch>
        </p:blipFill>
        <p:spPr>
          <a:xfrm>
            <a:off x="1495322" y="432014"/>
            <a:ext cx="9201355" cy="5198765"/>
          </a:xfrm>
          <a:prstGeom prst="rect">
            <a:avLst/>
          </a:prstGeom>
        </p:spPr>
      </p:pic>
    </p:spTree>
    <p:extLst>
      <p:ext uri="{BB962C8B-B14F-4D97-AF65-F5344CB8AC3E}">
        <p14:creationId xmlns:p14="http://schemas.microsoft.com/office/powerpoint/2010/main" val="12119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A4195-1874-D989-024F-056D433F634B}"/>
              </a:ext>
            </a:extLst>
          </p:cNvPr>
          <p:cNvSpPr>
            <a:spLocks noGrp="1"/>
          </p:cNvSpPr>
          <p:nvPr>
            <p:ph type="title"/>
          </p:nvPr>
        </p:nvSpPr>
        <p:spPr>
          <a:xfrm>
            <a:off x="304466" y="136526"/>
            <a:ext cx="11621684" cy="544210"/>
          </a:xfrm>
        </p:spPr>
        <p:txBody>
          <a:bodyPr vert="horz" lIns="91440" tIns="45720" rIns="91440" bIns="45720" rtlCol="0" anchor="ctr">
            <a:normAutofit/>
          </a:bodyPr>
          <a:lstStyle/>
          <a:p>
            <a:r>
              <a:rPr lang="en-GB" sz="3000" dirty="0"/>
              <a:t>Scotland’s health is now worsening</a:t>
            </a:r>
          </a:p>
        </p:txBody>
      </p:sp>
      <p:pic>
        <p:nvPicPr>
          <p:cNvPr id="5" name="Picture 4" descr="Chart, line chart&#10;&#10;Description automatically generated">
            <a:extLst>
              <a:ext uri="{FF2B5EF4-FFF2-40B4-BE49-F238E27FC236}">
                <a16:creationId xmlns:a16="http://schemas.microsoft.com/office/drawing/2014/main" id="{9A2A5369-A88E-CF09-4213-78280C87CC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466" y="1285204"/>
            <a:ext cx="11520000" cy="4588123"/>
          </a:xfrm>
          <a:prstGeom prst="rect">
            <a:avLst/>
          </a:prstGeom>
        </p:spPr>
      </p:pic>
    </p:spTree>
    <p:extLst>
      <p:ext uri="{BB962C8B-B14F-4D97-AF65-F5344CB8AC3E}">
        <p14:creationId xmlns:p14="http://schemas.microsoft.com/office/powerpoint/2010/main" val="3318828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CB778-2D6E-0CDC-1CA2-CCEC0EDCBD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9D1AB8-19B3-0930-FCDE-D838B1CEB30B}"/>
              </a:ext>
            </a:extLst>
          </p:cNvPr>
          <p:cNvSpPr>
            <a:spLocks noGrp="1"/>
          </p:cNvSpPr>
          <p:nvPr>
            <p:ph type="title"/>
          </p:nvPr>
        </p:nvSpPr>
        <p:spPr>
          <a:xfrm>
            <a:off x="739743" y="817614"/>
            <a:ext cx="10515600" cy="734961"/>
          </a:xfrm>
        </p:spPr>
        <p:txBody>
          <a:bodyPr/>
          <a:lstStyle/>
          <a:p>
            <a:r>
              <a:rPr lang="en-GB" dirty="0"/>
              <a:t>Thank you for listening!</a:t>
            </a:r>
          </a:p>
        </p:txBody>
      </p:sp>
      <p:sp>
        <p:nvSpPr>
          <p:cNvPr id="3" name="Text Placeholder 2">
            <a:extLst>
              <a:ext uri="{FF2B5EF4-FFF2-40B4-BE49-F238E27FC236}">
                <a16:creationId xmlns:a16="http://schemas.microsoft.com/office/drawing/2014/main" id="{D05C3C58-E14C-A349-81E7-AABE0A4E387D}"/>
              </a:ext>
            </a:extLst>
          </p:cNvPr>
          <p:cNvSpPr>
            <a:spLocks noGrp="1"/>
          </p:cNvSpPr>
          <p:nvPr>
            <p:ph type="body" sz="quarter" idx="10"/>
          </p:nvPr>
        </p:nvSpPr>
        <p:spPr>
          <a:xfrm>
            <a:off x="739743" y="1552575"/>
            <a:ext cx="10515600" cy="1225550"/>
          </a:xfrm>
        </p:spPr>
        <p:txBody>
          <a:bodyPr>
            <a:noAutofit/>
          </a:bodyPr>
          <a:lstStyle/>
          <a:p>
            <a:r>
              <a:rPr lang="en-GB" dirty="0"/>
              <a:t>For further information, please contact Blair Finlay or Sally Wilson:</a:t>
            </a:r>
          </a:p>
          <a:p>
            <a:endParaRPr lang="en-GB" dirty="0"/>
          </a:p>
          <a:p>
            <a:r>
              <a:rPr lang="en-GB" dirty="0"/>
              <a:t>Blair Finlay (Programme Manager, Prevention and Proactive Care, </a:t>
            </a:r>
            <a:r>
              <a:rPr lang="en-GB" dirty="0" err="1"/>
              <a:t>AHSCP</a:t>
            </a:r>
            <a:r>
              <a:rPr lang="en-GB" dirty="0"/>
              <a:t>) Email: </a:t>
            </a:r>
            <a:r>
              <a:rPr lang="en-GB" dirty="0" err="1"/>
              <a:t>blair.finlay@nhs.scot</a:t>
            </a:r>
            <a:endParaRPr lang="en-GB" dirty="0"/>
          </a:p>
          <a:p>
            <a:endParaRPr lang="en-GB" dirty="0"/>
          </a:p>
          <a:p>
            <a:r>
              <a:rPr lang="en-GB" dirty="0"/>
              <a:t>Sally Wilson (Service Manager - Integration, </a:t>
            </a:r>
            <a:r>
              <a:rPr lang="en-GB" dirty="0" err="1"/>
              <a:t>AHSCP</a:t>
            </a:r>
            <a:r>
              <a:rPr lang="en-GB" dirty="0"/>
              <a:t>) Email: </a:t>
            </a:r>
            <a:r>
              <a:rPr lang="en-GB" dirty="0" err="1"/>
              <a:t>sally.wilson@nhs.scot</a:t>
            </a:r>
            <a:endParaRPr lang="en-GB" dirty="0"/>
          </a:p>
        </p:txBody>
      </p:sp>
      <p:pic>
        <p:nvPicPr>
          <p:cNvPr id="6" name="Picture 5">
            <a:extLst>
              <a:ext uri="{FF2B5EF4-FFF2-40B4-BE49-F238E27FC236}">
                <a16:creationId xmlns:a16="http://schemas.microsoft.com/office/drawing/2014/main" id="{6B3637D0-0F48-87B8-DFAA-6B9C6B0B3BC7}"/>
              </a:ext>
            </a:extLst>
          </p:cNvPr>
          <p:cNvPicPr>
            <a:picLocks noChangeAspect="1"/>
          </p:cNvPicPr>
          <p:nvPr/>
        </p:nvPicPr>
        <p:blipFill>
          <a:blip r:embed="rId3"/>
          <a:stretch>
            <a:fillRect/>
          </a:stretch>
        </p:blipFill>
        <p:spPr>
          <a:xfrm>
            <a:off x="5623669" y="4694224"/>
            <a:ext cx="1832168" cy="1918592"/>
          </a:xfrm>
          <a:prstGeom prst="rect">
            <a:avLst/>
          </a:prstGeom>
        </p:spPr>
      </p:pic>
      <p:pic>
        <p:nvPicPr>
          <p:cNvPr id="5" name="Picture 2">
            <a:extLst>
              <a:ext uri="{FF2B5EF4-FFF2-40B4-BE49-F238E27FC236}">
                <a16:creationId xmlns:a16="http://schemas.microsoft.com/office/drawing/2014/main" id="{731E3F99-F4B7-F95C-A195-22ADC32BA0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654" y="5153012"/>
            <a:ext cx="2752725" cy="11906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95E40A6-3E61-198A-E7FC-C15255891E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9675" y="4581958"/>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0587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C40E1A-FEAA-518B-C6BD-6DF4D526E8A8}"/>
              </a:ext>
            </a:extLst>
          </p:cNvPr>
          <p:cNvSpPr>
            <a:spLocks noGrp="1"/>
          </p:cNvSpPr>
          <p:nvPr>
            <p:ph type="title"/>
          </p:nvPr>
        </p:nvSpPr>
        <p:spPr/>
        <p:txBody>
          <a:bodyPr/>
          <a:lstStyle/>
          <a:p>
            <a:r>
              <a:rPr lang="en-GB" dirty="0"/>
              <a:t>Causes of premature (&lt;75y) mortality in Tayside</a:t>
            </a:r>
          </a:p>
        </p:txBody>
      </p:sp>
      <p:pic>
        <p:nvPicPr>
          <p:cNvPr id="5" name="Content Placeholder 4">
            <a:extLst>
              <a:ext uri="{FF2B5EF4-FFF2-40B4-BE49-F238E27FC236}">
                <a16:creationId xmlns:a16="http://schemas.microsoft.com/office/drawing/2014/main" id="{D83C807B-46BF-D706-ADEF-EDA73A326B4D}"/>
              </a:ext>
            </a:extLst>
          </p:cNvPr>
          <p:cNvPicPr>
            <a:picLocks noGrp="1" noChangeAspect="1"/>
          </p:cNvPicPr>
          <p:nvPr>
            <p:ph idx="1"/>
          </p:nvPr>
        </p:nvPicPr>
        <p:blipFill>
          <a:blip r:embed="rId3"/>
          <a:stretch>
            <a:fillRect/>
          </a:stretch>
        </p:blipFill>
        <p:spPr>
          <a:xfrm>
            <a:off x="1698172" y="958607"/>
            <a:ext cx="8093107" cy="5762867"/>
          </a:xfrm>
        </p:spPr>
      </p:pic>
    </p:spTree>
    <p:extLst>
      <p:ext uri="{BB962C8B-B14F-4D97-AF65-F5344CB8AC3E}">
        <p14:creationId xmlns:p14="http://schemas.microsoft.com/office/powerpoint/2010/main" val="250333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72C917-86B8-EE59-F45B-2589A892CDFC}"/>
              </a:ext>
            </a:extLst>
          </p:cNvPr>
          <p:cNvSpPr>
            <a:spLocks noGrp="1"/>
          </p:cNvSpPr>
          <p:nvPr>
            <p:ph type="title"/>
          </p:nvPr>
        </p:nvSpPr>
        <p:spPr/>
        <p:txBody>
          <a:bodyPr/>
          <a:lstStyle/>
          <a:p>
            <a:r>
              <a:rPr lang="en-GB" dirty="0"/>
              <a:t>The population is ageing</a:t>
            </a:r>
          </a:p>
        </p:txBody>
      </p:sp>
      <p:sp>
        <p:nvSpPr>
          <p:cNvPr id="6" name="Content Placeholder 5">
            <a:extLst>
              <a:ext uri="{FF2B5EF4-FFF2-40B4-BE49-F238E27FC236}">
                <a16:creationId xmlns:a16="http://schemas.microsoft.com/office/drawing/2014/main" id="{F77D84FA-29E6-BD1A-5B90-11C7F52E0F1F}"/>
              </a:ext>
            </a:extLst>
          </p:cNvPr>
          <p:cNvSpPr>
            <a:spLocks noGrp="1"/>
          </p:cNvSpPr>
          <p:nvPr>
            <p:ph idx="10"/>
          </p:nvPr>
        </p:nvSpPr>
        <p:spPr>
          <a:xfrm>
            <a:off x="285303" y="6208145"/>
            <a:ext cx="5125702" cy="410547"/>
          </a:xfrm>
        </p:spPr>
        <p:txBody>
          <a:bodyPr>
            <a:normAutofit/>
          </a:bodyPr>
          <a:lstStyle/>
          <a:p>
            <a:pPr marL="0" indent="0">
              <a:buNone/>
            </a:pPr>
            <a:r>
              <a:rPr lang="en-GB" sz="1800" dirty="0"/>
              <a:t>Source: National records Scotland MYPE</a:t>
            </a:r>
          </a:p>
        </p:txBody>
      </p:sp>
      <p:pic>
        <p:nvPicPr>
          <p:cNvPr id="9" name="Picture 8">
            <a:extLst>
              <a:ext uri="{FF2B5EF4-FFF2-40B4-BE49-F238E27FC236}">
                <a16:creationId xmlns:a16="http://schemas.microsoft.com/office/drawing/2014/main" id="{84C75ECB-63BA-2CD9-D85C-FE080F90A9BF}"/>
              </a:ext>
            </a:extLst>
          </p:cNvPr>
          <p:cNvPicPr>
            <a:picLocks noChangeAspect="1"/>
          </p:cNvPicPr>
          <p:nvPr/>
        </p:nvPicPr>
        <p:blipFill>
          <a:blip r:embed="rId3"/>
          <a:stretch>
            <a:fillRect/>
          </a:stretch>
        </p:blipFill>
        <p:spPr>
          <a:xfrm>
            <a:off x="1479665" y="1169773"/>
            <a:ext cx="8728363" cy="4662588"/>
          </a:xfrm>
          <a:prstGeom prst="rect">
            <a:avLst/>
          </a:prstGeom>
        </p:spPr>
      </p:pic>
    </p:spTree>
    <p:extLst>
      <p:ext uri="{BB962C8B-B14F-4D97-AF65-F5344CB8AC3E}">
        <p14:creationId xmlns:p14="http://schemas.microsoft.com/office/powerpoint/2010/main" val="3832346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416BD-BFCD-DB8E-FF8E-9FAF389746D1}"/>
              </a:ext>
            </a:extLst>
          </p:cNvPr>
          <p:cNvSpPr>
            <a:spLocks noGrp="1"/>
          </p:cNvSpPr>
          <p:nvPr>
            <p:ph type="title"/>
          </p:nvPr>
        </p:nvSpPr>
        <p:spPr/>
        <p:txBody>
          <a:bodyPr/>
          <a:lstStyle/>
          <a:p>
            <a:r>
              <a:rPr lang="en-GB" dirty="0"/>
              <a:t>An aging population increases the prevalence of chronic illness and multimorbidity </a:t>
            </a:r>
          </a:p>
        </p:txBody>
      </p:sp>
      <p:pic>
        <p:nvPicPr>
          <p:cNvPr id="2049" name="Picture 1" descr="Figure thumbnail gr1">
            <a:extLst>
              <a:ext uri="{FF2B5EF4-FFF2-40B4-BE49-F238E27FC236}">
                <a16:creationId xmlns:a16="http://schemas.microsoft.com/office/drawing/2014/main" id="{302DADBE-7ACD-3AB1-5ACB-BA3DED986315}"/>
              </a:ext>
            </a:extLst>
          </p:cNvPr>
          <p:cNvPicPr>
            <a:picLocks noGrp="1" noChangeAspect="1" noChangeArrowheads="1"/>
          </p:cNvPicPr>
          <p:nvPr>
            <p:ph idx="10"/>
          </p:nvPr>
        </p:nvPicPr>
        <p:blipFill>
          <a:blip r:embed="rId3">
            <a:extLst>
              <a:ext uri="{28A0092B-C50C-407E-A947-70E740481C1C}">
                <a14:useLocalDpi xmlns:a14="http://schemas.microsoft.com/office/drawing/2010/main" val="0"/>
              </a:ext>
            </a:extLst>
          </a:blip>
          <a:srcRect/>
          <a:stretch>
            <a:fillRect/>
          </a:stretch>
        </p:blipFill>
        <p:spPr bwMode="auto">
          <a:xfrm>
            <a:off x="301625" y="1771931"/>
            <a:ext cx="5621338" cy="376498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3B2743-C1FA-CA32-713F-825F17BBE510}"/>
              </a:ext>
            </a:extLst>
          </p:cNvPr>
          <p:cNvSpPr txBox="1"/>
          <p:nvPr/>
        </p:nvSpPr>
        <p:spPr>
          <a:xfrm>
            <a:off x="301558" y="1120164"/>
            <a:ext cx="642937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05050"/>
                </a:solidFill>
                <a:effectLst/>
                <a:uLnTx/>
                <a:uFillTx/>
                <a:latin typeface="Source Sans Pro" panose="020B0503030403020204" pitchFamily="34" charset="0"/>
                <a:ea typeface="+mn-ea"/>
                <a:cs typeface="+mn-cs"/>
              </a:rPr>
              <a:t>Number of chronic disorders by age-group</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2050" name="Picture 2" descr="Figure thumbnail gr2">
            <a:extLst>
              <a:ext uri="{FF2B5EF4-FFF2-40B4-BE49-F238E27FC236}">
                <a16:creationId xmlns:a16="http://schemas.microsoft.com/office/drawing/2014/main" id="{488901DF-F698-BF7D-9E0F-DF83AF1C7FEA}"/>
              </a:ext>
            </a:extLst>
          </p:cNvPr>
          <p:cNvPicPr>
            <a:picLocks noGrp="1" noChangeAspect="1" noChangeArrowheads="1"/>
          </p:cNvPicPr>
          <p:nvPr>
            <p:ph idx="13"/>
          </p:nvPr>
        </p:nvPicPr>
        <p:blipFill>
          <a:blip r:embed="rId4">
            <a:extLst>
              <a:ext uri="{28A0092B-C50C-407E-A947-70E740481C1C}">
                <a14:useLocalDpi xmlns:a14="http://schemas.microsoft.com/office/drawing/2010/main" val="0"/>
              </a:ext>
            </a:extLst>
          </a:blip>
          <a:srcRect/>
          <a:stretch>
            <a:fillRect/>
          </a:stretch>
        </p:blipFill>
        <p:spPr bwMode="auto">
          <a:xfrm>
            <a:off x="6269038" y="1745800"/>
            <a:ext cx="5621337" cy="38077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835DF17-BA68-927B-4373-8BABA6D63DA0}"/>
              </a:ext>
            </a:extLst>
          </p:cNvPr>
          <p:cNvSpPr txBox="1"/>
          <p:nvPr/>
        </p:nvSpPr>
        <p:spPr>
          <a:xfrm>
            <a:off x="6269038" y="981664"/>
            <a:ext cx="642444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505050"/>
                </a:solidFill>
                <a:effectLst/>
                <a:uLnTx/>
                <a:uFillTx/>
                <a:latin typeface="Source Sans Pro" panose="020B0503030403020204" pitchFamily="34" charset="0"/>
                <a:ea typeface="+mn-ea"/>
                <a:cs typeface="+mn-cs"/>
              </a:rPr>
              <a:t>Prevalence of multimorbidity by age and socioeconomic status</a:t>
            </a:r>
            <a:endParaRPr kumimoji="0" lang="en-GB"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F7583B1F-E66D-91E6-3EF2-249C707A1F41}"/>
              </a:ext>
            </a:extLst>
          </p:cNvPr>
          <p:cNvSpPr txBox="1"/>
          <p:nvPr/>
        </p:nvSpPr>
        <p:spPr>
          <a:xfrm>
            <a:off x="5738648" y="6069724"/>
            <a:ext cx="555793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12121"/>
                </a:solidFill>
                <a:effectLst/>
                <a:uLnTx/>
                <a:uFillTx/>
                <a:latin typeface="BlinkMacSystemFont"/>
                <a:ea typeface="+mn-ea"/>
                <a:cs typeface="+mn-cs"/>
              </a:rPr>
              <a:t>Barnett et al. Epidemiology of multimorbidity and implications for health care,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212121"/>
                </a:solidFill>
                <a:effectLst/>
                <a:uLnTx/>
                <a:uFillTx/>
                <a:latin typeface="BlinkMacSystemFont"/>
                <a:ea typeface="+mn-ea"/>
                <a:cs typeface="+mn-cs"/>
              </a:rPr>
              <a:t>research, and medical education: a cross-sectional study. Lancet. 2012 Jul 7;380(9836):37-43. </a:t>
            </a:r>
          </a:p>
        </p:txBody>
      </p:sp>
    </p:spTree>
    <p:extLst>
      <p:ext uri="{BB962C8B-B14F-4D97-AF65-F5344CB8AC3E}">
        <p14:creationId xmlns:p14="http://schemas.microsoft.com/office/powerpoint/2010/main" val="752891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19D2B-07C5-C64C-9B8C-68A60F4874EF}"/>
              </a:ext>
            </a:extLst>
          </p:cNvPr>
          <p:cNvSpPr>
            <a:spLocks noGrp="1"/>
          </p:cNvSpPr>
          <p:nvPr>
            <p:ph type="title"/>
          </p:nvPr>
        </p:nvSpPr>
        <p:spPr/>
        <p:txBody>
          <a:bodyPr/>
          <a:lstStyle/>
          <a:p>
            <a:r>
              <a:rPr lang="en-GB">
                <a:cs typeface="Arial"/>
              </a:rPr>
              <a:t>The burden of disease is forecast to increase by 21% </a:t>
            </a:r>
            <a:endParaRPr lang="en-GB"/>
          </a:p>
        </p:txBody>
      </p:sp>
      <p:pic>
        <p:nvPicPr>
          <p:cNvPr id="4" name="Picture 4" descr="Table&#10;&#10;Description automatically generated">
            <a:extLst>
              <a:ext uri="{FF2B5EF4-FFF2-40B4-BE49-F238E27FC236}">
                <a16:creationId xmlns:a16="http://schemas.microsoft.com/office/drawing/2014/main" id="{9B8468B2-87A2-0F2F-395D-8BE055EB4F74}"/>
              </a:ext>
            </a:extLst>
          </p:cNvPr>
          <p:cNvPicPr>
            <a:picLocks noGrp="1" noChangeAspect="1"/>
          </p:cNvPicPr>
          <p:nvPr>
            <p:ph idx="1"/>
          </p:nvPr>
        </p:nvPicPr>
        <p:blipFill>
          <a:blip r:embed="rId2"/>
          <a:stretch>
            <a:fillRect/>
          </a:stretch>
        </p:blipFill>
        <p:spPr>
          <a:xfrm>
            <a:off x="1349777" y="2993983"/>
            <a:ext cx="9115425" cy="3095625"/>
          </a:xfrm>
        </p:spPr>
      </p:pic>
      <p:pic>
        <p:nvPicPr>
          <p:cNvPr id="6" name="Picture 5" descr="Diagram&#10;&#10;Description automatically generated">
            <a:extLst>
              <a:ext uri="{FF2B5EF4-FFF2-40B4-BE49-F238E27FC236}">
                <a16:creationId xmlns:a16="http://schemas.microsoft.com/office/drawing/2014/main" id="{A24E0A2D-1479-EA71-DD55-D7212010C9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1718" y="1036237"/>
            <a:ext cx="8957959" cy="1620000"/>
          </a:xfrm>
          <a:prstGeom prst="rect">
            <a:avLst/>
          </a:prstGeom>
        </p:spPr>
      </p:pic>
    </p:spTree>
    <p:extLst>
      <p:ext uri="{BB962C8B-B14F-4D97-AF65-F5344CB8AC3E}">
        <p14:creationId xmlns:p14="http://schemas.microsoft.com/office/powerpoint/2010/main" val="1499681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B4EF3-164B-1E99-4737-5C254B252D36}"/>
              </a:ext>
            </a:extLst>
          </p:cNvPr>
          <p:cNvSpPr>
            <a:spLocks noGrp="1"/>
          </p:cNvSpPr>
          <p:nvPr>
            <p:ph type="title"/>
          </p:nvPr>
        </p:nvSpPr>
        <p:spPr>
          <a:xfrm>
            <a:off x="285303" y="9729"/>
            <a:ext cx="11640847" cy="828000"/>
          </a:xfrm>
        </p:spPr>
        <p:txBody>
          <a:bodyPr anchor="ctr">
            <a:normAutofit/>
          </a:bodyPr>
          <a:lstStyle/>
          <a:p>
            <a:r>
              <a:rPr lang="en-GB"/>
              <a:t>1. Protect investment in the building blocks of health</a:t>
            </a:r>
          </a:p>
        </p:txBody>
      </p:sp>
      <p:pic>
        <p:nvPicPr>
          <p:cNvPr id="5" name="Picture 4" descr="A diagram of a group of people&#10;&#10;Description automatically generated">
            <a:extLst>
              <a:ext uri="{FF2B5EF4-FFF2-40B4-BE49-F238E27FC236}">
                <a16:creationId xmlns:a16="http://schemas.microsoft.com/office/drawing/2014/main" id="{C30A8FE9-9515-C85C-E56D-CC364B107B60}"/>
              </a:ext>
            </a:extLst>
          </p:cNvPr>
          <p:cNvPicPr>
            <a:picLocks noChangeAspect="1"/>
          </p:cNvPicPr>
          <p:nvPr/>
        </p:nvPicPr>
        <p:blipFill>
          <a:blip r:embed="rId3"/>
          <a:stretch>
            <a:fillRect/>
          </a:stretch>
        </p:blipFill>
        <p:spPr>
          <a:xfrm>
            <a:off x="301558" y="1691576"/>
            <a:ext cx="6535660" cy="3888716"/>
          </a:xfrm>
          <a:prstGeom prst="rect">
            <a:avLst/>
          </a:prstGeom>
          <a:noFill/>
        </p:spPr>
      </p:pic>
      <p:pic>
        <p:nvPicPr>
          <p:cNvPr id="9" name="Content Placeholder 8">
            <a:extLst>
              <a:ext uri="{FF2B5EF4-FFF2-40B4-BE49-F238E27FC236}">
                <a16:creationId xmlns:a16="http://schemas.microsoft.com/office/drawing/2014/main" id="{72516332-7002-129B-8451-FEF1739E3183}"/>
              </a:ext>
            </a:extLst>
          </p:cNvPr>
          <p:cNvPicPr>
            <a:picLocks noGrp="1" noChangeAspect="1"/>
          </p:cNvPicPr>
          <p:nvPr>
            <p:ph idx="13"/>
          </p:nvPr>
        </p:nvPicPr>
        <p:blipFill>
          <a:blip r:embed="rId4"/>
          <a:stretch>
            <a:fillRect/>
          </a:stretch>
        </p:blipFill>
        <p:spPr>
          <a:xfrm>
            <a:off x="7086378" y="1691576"/>
            <a:ext cx="4804064" cy="3926164"/>
          </a:xfrm>
          <a:prstGeom prst="rect">
            <a:avLst/>
          </a:prstGeom>
        </p:spPr>
      </p:pic>
      <p:sp>
        <p:nvSpPr>
          <p:cNvPr id="10" name="TextBox 9">
            <a:extLst>
              <a:ext uri="{FF2B5EF4-FFF2-40B4-BE49-F238E27FC236}">
                <a16:creationId xmlns:a16="http://schemas.microsoft.com/office/drawing/2014/main" id="{E445FF8C-09A2-F525-7ADC-E7E2338280F8}"/>
              </a:ext>
            </a:extLst>
          </p:cNvPr>
          <p:cNvSpPr txBox="1"/>
          <p:nvPr/>
        </p:nvSpPr>
        <p:spPr>
          <a:xfrm>
            <a:off x="1482919" y="5902036"/>
            <a:ext cx="4172937" cy="369332"/>
          </a:xfrm>
          <a:prstGeom prst="rect">
            <a:avLst/>
          </a:prstGeom>
          <a:noFill/>
        </p:spPr>
        <p:txBody>
          <a:bodyPr wrap="none" rtlCol="0">
            <a:spAutoFit/>
          </a:bodyPr>
          <a:lstStyle/>
          <a:p>
            <a:r>
              <a:rPr lang="en-GB" dirty="0"/>
              <a:t>Source: Dahlgren and Whitehead 1993</a:t>
            </a:r>
          </a:p>
        </p:txBody>
      </p:sp>
    </p:spTree>
    <p:extLst>
      <p:ext uri="{BB962C8B-B14F-4D97-AF65-F5344CB8AC3E}">
        <p14:creationId xmlns:p14="http://schemas.microsoft.com/office/powerpoint/2010/main" val="20192738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2DD3A-6ACF-4844-6EAD-A90DF91B228C}"/>
              </a:ext>
            </a:extLst>
          </p:cNvPr>
          <p:cNvSpPr>
            <a:spLocks noGrp="1"/>
          </p:cNvSpPr>
          <p:nvPr>
            <p:ph type="title"/>
          </p:nvPr>
        </p:nvSpPr>
        <p:spPr/>
        <p:txBody>
          <a:bodyPr/>
          <a:lstStyle/>
          <a:p>
            <a:r>
              <a:rPr lang="en-GB" sz="3000" dirty="0">
                <a:latin typeface="Arial"/>
                <a:cs typeface="Arial"/>
              </a:rPr>
              <a:t>2. Prevention and early intervention are key</a:t>
            </a:r>
            <a:endParaRPr lang="en-GB" sz="3000" dirty="0"/>
          </a:p>
        </p:txBody>
      </p:sp>
      <p:pic>
        <p:nvPicPr>
          <p:cNvPr id="6" name="Picture 5">
            <a:extLst>
              <a:ext uri="{FF2B5EF4-FFF2-40B4-BE49-F238E27FC236}">
                <a16:creationId xmlns:a16="http://schemas.microsoft.com/office/drawing/2014/main" id="{F891B8B0-0EF1-1D0D-2A6C-E4E1EEF4FDF9}"/>
              </a:ext>
            </a:extLst>
          </p:cNvPr>
          <p:cNvPicPr>
            <a:picLocks noChangeAspect="1"/>
          </p:cNvPicPr>
          <p:nvPr/>
        </p:nvPicPr>
        <p:blipFill>
          <a:blip r:embed="rId3"/>
          <a:stretch>
            <a:fillRect/>
          </a:stretch>
        </p:blipFill>
        <p:spPr>
          <a:xfrm>
            <a:off x="757438" y="2594991"/>
            <a:ext cx="10696575" cy="2124075"/>
          </a:xfrm>
          <a:prstGeom prst="rect">
            <a:avLst/>
          </a:prstGeom>
        </p:spPr>
      </p:pic>
      <p:graphicFrame>
        <p:nvGraphicFramePr>
          <p:cNvPr id="7" name="Diagram 6">
            <a:extLst>
              <a:ext uri="{FF2B5EF4-FFF2-40B4-BE49-F238E27FC236}">
                <a16:creationId xmlns:a16="http://schemas.microsoft.com/office/drawing/2014/main" id="{A6F2AFFF-2B99-FDAC-42BE-15164C57C25B}"/>
              </a:ext>
            </a:extLst>
          </p:cNvPr>
          <p:cNvGraphicFramePr/>
          <p:nvPr/>
        </p:nvGraphicFramePr>
        <p:xfrm>
          <a:off x="1137981" y="4902972"/>
          <a:ext cx="9969500" cy="9024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Arrow: Chevron 4">
            <a:extLst>
              <a:ext uri="{FF2B5EF4-FFF2-40B4-BE49-F238E27FC236}">
                <a16:creationId xmlns:a16="http://schemas.microsoft.com/office/drawing/2014/main" id="{D54D91E1-30F8-B82B-6A6E-5B826FC28F1E}"/>
              </a:ext>
            </a:extLst>
          </p:cNvPr>
          <p:cNvSpPr txBox="1"/>
          <p:nvPr/>
        </p:nvSpPr>
        <p:spPr>
          <a:xfrm>
            <a:off x="5047250" y="1249664"/>
            <a:ext cx="2210779" cy="1347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Aging population</a:t>
            </a:r>
          </a:p>
        </p:txBody>
      </p:sp>
      <p:sp>
        <p:nvSpPr>
          <p:cNvPr id="16" name="Arrow: Chevron 4">
            <a:extLst>
              <a:ext uri="{FF2B5EF4-FFF2-40B4-BE49-F238E27FC236}">
                <a16:creationId xmlns:a16="http://schemas.microsoft.com/office/drawing/2014/main" id="{B64B7726-5327-E424-45EA-BAB30444464F}"/>
              </a:ext>
            </a:extLst>
          </p:cNvPr>
          <p:cNvSpPr txBox="1"/>
          <p:nvPr/>
        </p:nvSpPr>
        <p:spPr>
          <a:xfrm>
            <a:off x="8299689" y="1281192"/>
            <a:ext cx="2210779" cy="13476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Aging population</a:t>
            </a:r>
          </a:p>
        </p:txBody>
      </p:sp>
      <p:grpSp>
        <p:nvGrpSpPr>
          <p:cNvPr id="17" name="Group 16">
            <a:extLst>
              <a:ext uri="{FF2B5EF4-FFF2-40B4-BE49-F238E27FC236}">
                <a16:creationId xmlns:a16="http://schemas.microsoft.com/office/drawing/2014/main" id="{990D79D5-1B91-CF1D-22A9-39E24AC3D35D}"/>
              </a:ext>
            </a:extLst>
          </p:cNvPr>
          <p:cNvGrpSpPr/>
          <p:nvPr/>
        </p:nvGrpSpPr>
        <p:grpSpPr>
          <a:xfrm>
            <a:off x="2252146" y="1563645"/>
            <a:ext cx="7800985" cy="1062815"/>
            <a:chOff x="1426178" y="-41781"/>
            <a:chExt cx="7800985" cy="1397326"/>
          </a:xfrm>
        </p:grpSpPr>
        <p:sp>
          <p:nvSpPr>
            <p:cNvPr id="18" name="Arrow: Chevron 17">
              <a:extLst>
                <a:ext uri="{FF2B5EF4-FFF2-40B4-BE49-F238E27FC236}">
                  <a16:creationId xmlns:a16="http://schemas.microsoft.com/office/drawing/2014/main" id="{A1D6239C-5C55-8D54-3636-E543EA657954}"/>
                </a:ext>
              </a:extLst>
            </p:cNvPr>
            <p:cNvSpPr/>
            <p:nvPr/>
          </p:nvSpPr>
          <p:spPr>
            <a:xfrm>
              <a:off x="1426178" y="7874"/>
              <a:ext cx="7800985" cy="1347671"/>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9" name="Arrow: Chevron 4">
              <a:extLst>
                <a:ext uri="{FF2B5EF4-FFF2-40B4-BE49-F238E27FC236}">
                  <a16:creationId xmlns:a16="http://schemas.microsoft.com/office/drawing/2014/main" id="{F381D31F-16E3-D2D4-4B5A-6E354CC43E39}"/>
                </a:ext>
              </a:extLst>
            </p:cNvPr>
            <p:cNvSpPr txBox="1"/>
            <p:nvPr/>
          </p:nvSpPr>
          <p:spPr>
            <a:xfrm>
              <a:off x="2070105" y="-41781"/>
              <a:ext cx="6453315" cy="134766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a:ea typeface="+mn-ea"/>
                  <a:cs typeface="+mn-cs"/>
                </a:rPr>
                <a:t>Impact on cost</a:t>
              </a:r>
            </a:p>
          </p:txBody>
        </p:sp>
      </p:grpSp>
      <p:sp>
        <p:nvSpPr>
          <p:cNvPr id="20" name="TextBox 19">
            <a:extLst>
              <a:ext uri="{FF2B5EF4-FFF2-40B4-BE49-F238E27FC236}">
                <a16:creationId xmlns:a16="http://schemas.microsoft.com/office/drawing/2014/main" id="{F40A929D-0F95-1F03-9208-B5B1DCC7394D}"/>
              </a:ext>
            </a:extLst>
          </p:cNvPr>
          <p:cNvSpPr txBox="1"/>
          <p:nvPr/>
        </p:nvSpPr>
        <p:spPr>
          <a:xfrm>
            <a:off x="3711530" y="5207476"/>
            <a:ext cx="4630938" cy="424732"/>
          </a:xfrm>
          <a:prstGeom prst="rect">
            <a:avLst/>
          </a:prstGeom>
          <a:noFill/>
        </p:spPr>
        <p:txBody>
          <a:bodyPr wrap="square" rtlCol="0">
            <a:spAutoFit/>
          </a:bodyPr>
          <a:lstStyle/>
          <a:p>
            <a:pPr marL="0" marR="0" lvl="0" indent="0" algn="ctr" defTabSz="889000" rtl="0" eaLnBrk="1" fontAlgn="auto" latinLnBrk="0" hangingPunct="1">
              <a:lnSpc>
                <a:spcPct val="90000"/>
              </a:lnSpc>
              <a:spcBef>
                <a:spcPct val="0"/>
              </a:spcBef>
              <a:spcAft>
                <a:spcPct val="3500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Arial" panose="020B0604020202020204"/>
                <a:ea typeface="+mn-ea"/>
                <a:cs typeface="+mn-cs"/>
              </a:rPr>
              <a:t>Impact on Population Health</a:t>
            </a:r>
          </a:p>
        </p:txBody>
      </p:sp>
      <p:grpSp>
        <p:nvGrpSpPr>
          <p:cNvPr id="27" name="Group 26">
            <a:extLst>
              <a:ext uri="{FF2B5EF4-FFF2-40B4-BE49-F238E27FC236}">
                <a16:creationId xmlns:a16="http://schemas.microsoft.com/office/drawing/2014/main" id="{AAEE1454-0E36-A16C-E52E-06A67150093B}"/>
              </a:ext>
            </a:extLst>
          </p:cNvPr>
          <p:cNvGrpSpPr/>
          <p:nvPr/>
        </p:nvGrpSpPr>
        <p:grpSpPr>
          <a:xfrm>
            <a:off x="269177" y="4871518"/>
            <a:ext cx="1737607" cy="969286"/>
            <a:chOff x="0" y="615"/>
            <a:chExt cx="2248535" cy="2401830"/>
          </a:xfrm>
        </p:grpSpPr>
        <p:sp>
          <p:nvSpPr>
            <p:cNvPr id="28" name="Rectangle: Rounded Corners 27">
              <a:extLst>
                <a:ext uri="{FF2B5EF4-FFF2-40B4-BE49-F238E27FC236}">
                  <a16:creationId xmlns:a16="http://schemas.microsoft.com/office/drawing/2014/main" id="{DEFDA3A6-2FC1-A693-7AC9-533371923499}"/>
                </a:ext>
              </a:extLst>
            </p:cNvPr>
            <p:cNvSpPr/>
            <p:nvPr/>
          </p:nvSpPr>
          <p:spPr>
            <a:xfrm>
              <a:off x="0" y="615"/>
              <a:ext cx="2248535" cy="2401830"/>
            </a:xfrm>
            <a:prstGeom prst="roundRect">
              <a:avLst/>
            </a:prstGeom>
            <a:solidFill>
              <a:srgbClr val="0070C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9" name="Rectangle: Rounded Corners 4">
              <a:extLst>
                <a:ext uri="{FF2B5EF4-FFF2-40B4-BE49-F238E27FC236}">
                  <a16:creationId xmlns:a16="http://schemas.microsoft.com/office/drawing/2014/main" id="{8A21A718-3471-5AF0-416C-7CAEE52D8D26}"/>
                </a:ext>
              </a:extLst>
            </p:cNvPr>
            <p:cNvSpPr txBox="1"/>
            <p:nvPr/>
          </p:nvSpPr>
          <p:spPr>
            <a:xfrm>
              <a:off x="149948" y="146590"/>
              <a:ext cx="2029007" cy="2182302"/>
            </a:xfrm>
            <a:prstGeom prst="rect">
              <a:avLst/>
            </a:prstGeom>
            <a:solidFill>
              <a:srgbClr val="0070C0"/>
            </a:solidFill>
          </p:spPr>
          <p:style>
            <a:lnRef idx="0">
              <a:scrgbClr r="0" g="0" b="0"/>
            </a:lnRef>
            <a:fillRef idx="0">
              <a:scrgbClr r="0" g="0" b="0"/>
            </a:fillRef>
            <a:effectRef idx="0">
              <a:scrgbClr r="0" g="0" b="0"/>
            </a:effectRef>
            <a:fontRef idx="minor">
              <a:schemeClr val="lt1"/>
            </a:fontRef>
          </p:style>
          <p:txBody>
            <a:bodyPr spcFirstLastPara="0" vert="horz" wrap="square" lIns="201930" tIns="100965" rIns="201930" bIns="100965" numCol="1" spcCol="1270" anchor="ctr" anchorCtr="0">
              <a:noAutofit/>
            </a:bodyPr>
            <a:lstStyle/>
            <a:p>
              <a:pPr marL="0" marR="0" lvl="0" indent="0" algn="ctr" defTabSz="235585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High</a:t>
              </a:r>
              <a:r>
                <a:rPr kumimoji="0" lang="en-GB" sz="53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grpSp>
      <p:grpSp>
        <p:nvGrpSpPr>
          <p:cNvPr id="30" name="Group 29">
            <a:extLst>
              <a:ext uri="{FF2B5EF4-FFF2-40B4-BE49-F238E27FC236}">
                <a16:creationId xmlns:a16="http://schemas.microsoft.com/office/drawing/2014/main" id="{740730D8-2EBC-BCCE-D534-B101B0EFD64B}"/>
              </a:ext>
            </a:extLst>
          </p:cNvPr>
          <p:cNvGrpSpPr/>
          <p:nvPr/>
        </p:nvGrpSpPr>
        <p:grpSpPr>
          <a:xfrm>
            <a:off x="10207625" y="4872969"/>
            <a:ext cx="1737607" cy="960565"/>
            <a:chOff x="0" y="-1580"/>
            <a:chExt cx="2248535" cy="2404025"/>
          </a:xfrm>
          <a:solidFill>
            <a:srgbClr val="00B0F0"/>
          </a:solidFill>
        </p:grpSpPr>
        <p:sp>
          <p:nvSpPr>
            <p:cNvPr id="31" name="Rectangle: Rounded Corners 30">
              <a:extLst>
                <a:ext uri="{FF2B5EF4-FFF2-40B4-BE49-F238E27FC236}">
                  <a16:creationId xmlns:a16="http://schemas.microsoft.com/office/drawing/2014/main" id="{9FBB3804-7A66-D0B6-F5E3-434EE3E9627F}"/>
                </a:ext>
              </a:extLst>
            </p:cNvPr>
            <p:cNvSpPr/>
            <p:nvPr/>
          </p:nvSpPr>
          <p:spPr>
            <a:xfrm>
              <a:off x="0" y="615"/>
              <a:ext cx="2248535" cy="240183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2" name="Rectangle: Rounded Corners 4">
              <a:extLst>
                <a:ext uri="{FF2B5EF4-FFF2-40B4-BE49-F238E27FC236}">
                  <a16:creationId xmlns:a16="http://schemas.microsoft.com/office/drawing/2014/main" id="{4F1F7366-4FBB-F800-A73C-738851435B56}"/>
                </a:ext>
              </a:extLst>
            </p:cNvPr>
            <p:cNvSpPr txBox="1"/>
            <p:nvPr/>
          </p:nvSpPr>
          <p:spPr>
            <a:xfrm>
              <a:off x="109763" y="-1580"/>
              <a:ext cx="2029007" cy="218230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1930" tIns="100965" rIns="201930" bIns="100965" numCol="1" spcCol="1270" anchor="ctr" anchorCtr="0">
              <a:noAutofit/>
            </a:bodyPr>
            <a:lstStyle/>
            <a:p>
              <a:pPr marL="0" marR="0" lvl="0" indent="0" algn="ctr" defTabSz="235585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Low</a:t>
              </a:r>
              <a:r>
                <a:rPr kumimoji="0" lang="en-GB" sz="53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grpSp>
      <p:grpSp>
        <p:nvGrpSpPr>
          <p:cNvPr id="33" name="Group 32">
            <a:extLst>
              <a:ext uri="{FF2B5EF4-FFF2-40B4-BE49-F238E27FC236}">
                <a16:creationId xmlns:a16="http://schemas.microsoft.com/office/drawing/2014/main" id="{F71FABB3-96D1-5BCF-629C-E85CC2F1D22A}"/>
              </a:ext>
            </a:extLst>
          </p:cNvPr>
          <p:cNvGrpSpPr/>
          <p:nvPr/>
        </p:nvGrpSpPr>
        <p:grpSpPr>
          <a:xfrm>
            <a:off x="10249114" y="1508418"/>
            <a:ext cx="1737607" cy="1017416"/>
            <a:chOff x="0" y="615"/>
            <a:chExt cx="2248535" cy="2401830"/>
          </a:xfrm>
          <a:solidFill>
            <a:srgbClr val="0070C0"/>
          </a:solidFill>
        </p:grpSpPr>
        <p:sp>
          <p:nvSpPr>
            <p:cNvPr id="34" name="Rectangle: Rounded Corners 33">
              <a:extLst>
                <a:ext uri="{FF2B5EF4-FFF2-40B4-BE49-F238E27FC236}">
                  <a16:creationId xmlns:a16="http://schemas.microsoft.com/office/drawing/2014/main" id="{7460541F-324B-95DB-E5E3-C78B5333D082}"/>
                </a:ext>
              </a:extLst>
            </p:cNvPr>
            <p:cNvSpPr/>
            <p:nvPr/>
          </p:nvSpPr>
          <p:spPr>
            <a:xfrm>
              <a:off x="0" y="615"/>
              <a:ext cx="2248535" cy="240183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Rounded Corners 4">
              <a:extLst>
                <a:ext uri="{FF2B5EF4-FFF2-40B4-BE49-F238E27FC236}">
                  <a16:creationId xmlns:a16="http://schemas.microsoft.com/office/drawing/2014/main" id="{601D382B-ABC4-2AC2-5E68-480C1C51BFC4}"/>
                </a:ext>
              </a:extLst>
            </p:cNvPr>
            <p:cNvSpPr txBox="1"/>
            <p:nvPr/>
          </p:nvSpPr>
          <p:spPr>
            <a:xfrm>
              <a:off x="109763" y="220149"/>
              <a:ext cx="2029007" cy="182233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1930" tIns="100965" rIns="201930" bIns="100965" numCol="1" spcCol="1270" anchor="ctr" anchorCtr="0">
              <a:noAutofit/>
            </a:bodyPr>
            <a:lstStyle/>
            <a:p>
              <a:pPr marL="0" marR="0" lvl="0" indent="0" algn="ctr" defTabSz="235585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High</a:t>
              </a:r>
              <a:r>
                <a:rPr kumimoji="0" lang="en-GB" sz="53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grpSp>
      <p:grpSp>
        <p:nvGrpSpPr>
          <p:cNvPr id="39" name="Group 38">
            <a:extLst>
              <a:ext uri="{FF2B5EF4-FFF2-40B4-BE49-F238E27FC236}">
                <a16:creationId xmlns:a16="http://schemas.microsoft.com/office/drawing/2014/main" id="{34B4E93C-3A90-6DCB-5A3D-2DB518184F34}"/>
              </a:ext>
            </a:extLst>
          </p:cNvPr>
          <p:cNvGrpSpPr/>
          <p:nvPr/>
        </p:nvGrpSpPr>
        <p:grpSpPr>
          <a:xfrm>
            <a:off x="315413" y="1567344"/>
            <a:ext cx="1737607" cy="959688"/>
            <a:chOff x="0" y="615"/>
            <a:chExt cx="2248535" cy="2401830"/>
          </a:xfrm>
          <a:solidFill>
            <a:schemeClr val="accent2">
              <a:lumMod val="60000"/>
              <a:lumOff val="40000"/>
            </a:schemeClr>
          </a:solidFill>
        </p:grpSpPr>
        <p:sp>
          <p:nvSpPr>
            <p:cNvPr id="40" name="Rectangle: Rounded Corners 39">
              <a:extLst>
                <a:ext uri="{FF2B5EF4-FFF2-40B4-BE49-F238E27FC236}">
                  <a16:creationId xmlns:a16="http://schemas.microsoft.com/office/drawing/2014/main" id="{73E235C4-31BB-B2DE-770C-60F3E3ADBCD7}"/>
                </a:ext>
              </a:extLst>
            </p:cNvPr>
            <p:cNvSpPr/>
            <p:nvPr/>
          </p:nvSpPr>
          <p:spPr>
            <a:xfrm>
              <a:off x="0" y="615"/>
              <a:ext cx="2248535" cy="2401830"/>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1" name="Rectangle: Rounded Corners 4">
              <a:extLst>
                <a:ext uri="{FF2B5EF4-FFF2-40B4-BE49-F238E27FC236}">
                  <a16:creationId xmlns:a16="http://schemas.microsoft.com/office/drawing/2014/main" id="{9367609B-08AC-F6CF-EFF9-CCAE80F9F174}"/>
                </a:ext>
              </a:extLst>
            </p:cNvPr>
            <p:cNvSpPr txBox="1"/>
            <p:nvPr/>
          </p:nvSpPr>
          <p:spPr>
            <a:xfrm>
              <a:off x="109763" y="85878"/>
              <a:ext cx="2029007" cy="2073015"/>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01930" tIns="100965" rIns="201930" bIns="100965" numCol="1" spcCol="1270" anchor="ctr" anchorCtr="0">
              <a:noAutofit/>
            </a:bodyPr>
            <a:lstStyle/>
            <a:p>
              <a:pPr marL="0" marR="0" lvl="0" indent="0" algn="ctr" defTabSz="2355850" rtl="0" eaLnBrk="1" fontAlgn="auto" latinLnBrk="0" hangingPunct="1">
                <a:lnSpc>
                  <a:spcPct val="90000"/>
                </a:lnSpc>
                <a:spcBef>
                  <a:spcPct val="0"/>
                </a:spcBef>
                <a:spcAft>
                  <a:spcPct val="3500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Arial" panose="020B0604020202020204"/>
                  <a:ea typeface="+mn-ea"/>
                  <a:cs typeface="+mn-cs"/>
                </a:rPr>
                <a:t>Low</a:t>
              </a:r>
              <a:r>
                <a:rPr kumimoji="0" lang="en-GB" sz="5300" b="0" i="0" u="none" strike="noStrike" kern="1200" cap="none" spc="0" normalizeH="0" baseline="0" noProof="0" dirty="0">
                  <a:ln>
                    <a:noFill/>
                  </a:ln>
                  <a:solidFill>
                    <a:prstClr val="white"/>
                  </a:solidFill>
                  <a:effectLst/>
                  <a:uLnTx/>
                  <a:uFillTx/>
                  <a:latin typeface="Arial" panose="020B0604020202020204"/>
                  <a:ea typeface="+mn-ea"/>
                  <a:cs typeface="+mn-cs"/>
                </a:rPr>
                <a:t> </a:t>
              </a:r>
            </a:p>
          </p:txBody>
        </p:sp>
      </p:grpSp>
    </p:spTree>
    <p:extLst>
      <p:ext uri="{BB962C8B-B14F-4D97-AF65-F5344CB8AC3E}">
        <p14:creationId xmlns:p14="http://schemas.microsoft.com/office/powerpoint/2010/main" val="4532834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MS4wNi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zLCJMZWZ0IjoxMywiUmlnaHQiOjEzLCJCb3R0b20iOjN9LCJCYWNrZ3JvdW5kIjp7IiRpZCI6IjgiLCJDb2xvciI6eyIkaWQiOiI5IiwiQSI6MjU1LCJSIjoxMzUsIkciOjEzMiwiQiI6MTk5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MzUsIkciOjEzMiwiQiI6MTk5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w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MzUsIkciOjEzMiwiQiI6MTk5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CwiRyI6MCwiQiI6MH19LCJBcHBlbmRZZWFyT25ZZWFyQ2hhbmdlIjp0cnVlLCJFbGFwc2VkVGltZUZvcm1hdCI6MCwiVG9kYXlNYXJrZXJQb3NpdGlvbiI6MS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5MywiRyI6MTE1LCJCIjoxNTR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E3MywiRyI6MTMyLCJCIjoxOTh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ZmFsc2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zNSwiRyI6MTMyLCJCIjoxOTl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MzUsIkciOjEzMiwiQiI6MTk5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MywiVGl0bGVQb3NpdGlvbiI6NC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3M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NTUsIkciOjUzLCJCIjo2O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2LTA4LTAyVDIzOjU5OjU5Ljk5OVoiLCJFbmREYXRlIjoiMjAxNi0xMi0xNVQyMzo1OTo1OS45OTlaIiwiRm9ybWF0IjoidyIsIlR5cGUiOjEsIkF1dG9EYXRlUmFuZ2UiOnRydWUsIldvcmtpbmdEYXlzIjozMSwiVG9kYXlNYXJrZXJUZXh0IjoiVG9kYXkiLCJBdXRvU2NhbGVUeXBlIjpmYWxzZX0sIk1pbGVzdG9uZXMiOlt7IiRpZCI6IjEyMyIsIkRhdGUiOiIyMDE2LTA4LTAyVDIzOjU5OjU5Ljk5OVoiLCJTdHlsZSI6eyIkaWQiOiIxMjQiLCJTaGFwZSI6OSwiQ29ubmVjdG9yTWFyZ2luIjp7IiRyZWYiOiI1NCJ9LCJDb25uZWN0b3JTdHlsZSI6eyIkaWQiOiIxMjUiLCJMaW5lQ29sb3IiOnsiJGlkIjoiMTI2IiwiJHR5cGUiOiJOTFJFLkNvbW1vbi5Eb20uU29saWRDb2xvckJydXNoLCBOTFJFLkNvbW1vbiIsIkNvbG9yIjp7IiRpZCI6IjEyNyIsIkEiOjEyNywiUiI6MTUwLCJHIjoyMTQsIkIiOjY2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TAsIkciOjIxNCwiQiI6NjZ9fSwiSXNWaXNpYmxlIjp0cnVlLCJXaWR0aCI6MTguMCwiSGVpZ2h0IjoyMC4wLCJCb3JkZXJTdHlsZSI6eyIkaWQiOiIxMzEiLCJMaW5lQ29sb3IiOnsiJHJlZiI6IjYzIn0sIkxpbmVXZWlnaHQiOjAuMCwiTGluZVR5cGUiOjAsIlBhcmVudFN0eWxlIjp7IiRyZWYiOiI2MiJ9fSwiUGFyZW50U3R5bGUiOnsiJHJlZiI6IjU5In19LCJUaXRsZVN0eWxlIjp7IiRpZCI6IjEzMiIsIkZvbnRTZXR0aW5ncyI6eyIkaWQiOiIxMzMiLCJGb250U2l6ZSI6MTEsIkZvbnROYW1lIjoiQ2FsaWJyaSIsIklzQm9sZCI6dHJ1ZSwiSXNJdGFsaWMiOmZhbHNlLCJJc1VuZGVybGluZWQiOmZhbHNlLCJQYXJlbnRTdHlsZSI6eyIkcmVmIjoiNjYifX0sIkF1dG9TaXplIjowLCJGb3JlZ3JvdW5kIjp7IiRpZCI6IjEzNCIsIkNvbG9yIjp7IiRpZCI6IjEzNSIsIkEiOjI1NSwiUiI6MTUwLCJHIjoyMTQsIkIiOjY2fX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M2IiwiTGluZUNvbG9yIjpudWxsLCJMaW5lV2VpZ2h0IjowLjAsIkxpbmVUeXBlIjowLCJQYXJlbnRTdHlsZSI6bnVsbH0sIlBhcmVudFN0eWxlIjp7IiRyZWYiOiI2NSJ9fSwiRGF0ZVN0eWxlIjp7IiRpZCI6IjEzNyIsIkZvbnRTZXR0aW5ncyI6eyIkaWQiOiIxM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M5IiwiTGluZUNvbG9yIjpudWxsLCJMaW5lV2VpZ2h0IjowLjAsIkxpbmVUeXBlIjowLCJQYXJlbnRTdHlsZSI6bnVsbH0sIlBhcmVudFN0eWxlIjp7IiRyZWYiOiI3MiJ9fSwiRGF0ZUZvcm1hdCI6eyIkcmVmIjoiNzkifSwiSXNWaXNpYmxlIjp0cnVlLCJQYXJlbnRTdHlsZSI6eyIkcmVmIjoiNTMifX0sIlBvc2l0aW9uIjp7IiRpZCI6IjE0MCIsIlJhdGlvIjowLjE1OTYzODM4MzY1MzQyODgxLCJJc0N1c3RvbSI6ZmFsc2V9LCJJZCI6IjlkZDhlZDliLTY2ZmMtNDBjNy1iOWVhLWE2Y2Q0ZWIwNTc5MSIsIkltcG9ydElkIjpudWxsLCJUaXRsZSI6Ik1pbGVzdG9uZSAxIiwiTm90ZSI6bnVsbCwiSHlwZXJsaW5rIjpudWxsLCJJc0NoYW5nZWQiOmZhbHNlLCJJc05ldyI6ZmFsc2V9LHsiJGlkIjoiMTQxIiwiRGF0ZSI6IjIwMTYtMDgtMTBUMjM6NTk6NTkuOTk5WiIsIlN0eWxlIjp7IiRpZCI6IjE0MiIsIlNoYXBlIjowLCJDb25uZWN0b3JNYXJnaW4iOnsiJHJlZiI6IjU0In0sIkNvbm5lY3RvclN0eWxlIjp7IiRpZCI6IjE0MyIsIkxpbmVDb2xvciI6eyIkaWQiOiIxNDQiLCIkdHlwZSI6Ik5MUkUuQ29tbW9uLkRvbS5Tb2xpZENvbG9yQnJ1c2gsIE5MUkUuQ29tbW9uIiwiQ29sb3IiOnsiJGlkIjoiMTQ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xNDYiLCJNYXJnaW4iOnsiJHJlZiI6IjYwIn0sIlBhZGRpbmciOnsiJHJlZiI6IjYxIn0sIkJhY2tncm91bmQiOnsiJGlkIjoiMTQ3IiwiQ29sb3IiOnsiJGlkIjoiMTQ4IiwiQSI6MjU1LCJSIjo1NSwiRyI6NTMsIkIiOjY5fX0sIklzVmlzaWJsZSI6dHJ1ZSwiV2lkdGgiOjEyLjAsIkhlaWdodCI6MTQuMCwiQm9yZGVyU3R5bGUiOnsiJGlkIjoiMTQ5IiwiTGluZUNvbG9yIjp7IiRyZWYiOiI2MyJ9LCJMaW5lV2VpZ2h0IjowLjAsIkxpbmVUeXBlIjowLCJQYXJlbnRTdHlsZSI6eyIkcmVmIjoiNjIifX0sIlBhcmVudFN0eWxlIjp7IiRyZWYiOiI1OSJ9fSwiVGl0bGVTdHlsZSI6eyIkaWQiOiIxNTAiLCJGb250U2V0dGluZ3MiOnsiJGlkIjoiMTU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TIiLCJMaW5lQ29sb3IiOm51bGwsIkxpbmVXZWlnaHQiOjAuMCwiTGluZVR5cGUiOjAsIlBhcmVudFN0eWxlIjpudWxsfSwiUGFyZW50U3R5bGUiOnsiJHJlZiI6IjY1In19LCJEYXRlU3R5bGUiOnsiJGlkIjoiMTUzIiwiRm9udFNldHRpbmdzIjp7IiRpZCI6IjE1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NTUiLCJMaW5lQ29sb3IiOm51bGwsIkxpbmVXZWlnaHQiOjAuMCwiTGluZVR5cGUiOjAsIlBhcmVudFN0eWxlIjpudWxsfSwiUGFyZW50U3R5bGUiOnsiJHJlZiI6IjcyIn19LCJEYXRlRm9ybWF0Ijp7IiRyZWYiOiI3OSJ9LCJJc1Zpc2libGUiOnRydWUsIlBhcmVudFN0eWxlIjp7IiRyZWYiOiI1MyJ9fSwiUG9zaXRpb24iOnsiJGlkIjoiMTU2IiwiUmF0aW8iOjAuMCwiSXNDdXN0b20iOmZhbHNlfSwiSWQiOiIxZjg3ODA5NC01ZWJkLTRlYjQtYjYyMC0wMTdjN2Y2ZGNhMjUiLCJJbXBvcnRJZCI6bnVsbCwiVGl0bGUiOiJNaWxlc3RvbmUgMiIsIk5vdGUiOm51bGwsIkh5cGVybGluayI6bnVsbCwiSXNDaGFuZ2VkIjpmYWxzZSwiSXNOZXciOmZhbHNlfSx7IiRpZCI6IjE1NyIsIkRhdGUiOiIyMDE2LTA4LTE5VDIzOjU5OjU5Ljk5OVoiLCJTdHlsZSI6eyIkaWQiOiIxNTgiLCJTaGFwZSI6MSwiQ29ubmVjdG9yTWFyZ2luIjp7IiRyZWYiOiI1NCJ9LCJDb25uZWN0b3JTdHlsZSI6eyIkaWQiOiIxNTkiLCJMaW5lQ29sb3IiOnsiJGlkIjoiMTYwIiwiJHR5cGUiOiJOTFJFLkNvbW1vbi5Eb20uU29saWRDb2xvckJydXNoLCBOTFJFLkNvbW1vbiIsIkNvbG9yIjp7IiRpZCI6IjE2MSIsIkEiOjEyNywiUiI6MTczLCJHIjoxMzIsIkIiOjE5OH19LCJMaW5lV2VpZ2h0IjoxLjAsIkxpbmVUeXBlIjowLCJQYXJlbnRTdHlsZSI6eyIkcmVmIjoiNTUifX0sIklzQmVsb3dUaW1lYmFuZCI6ZmFsc2UsIkhpZGVEYXRlIjpmYWxzZSwiU2hhcGVTaXplIjoxLCJTcGFjaW5nIjoyLjAsIlBhZGRpbmciOnsiJHJlZiI6IjU4In0sIlNoYXBlU3R5bGUiOnsiJGlkIjoiMTYyIiwiTWFyZ2luIjp7IiRyZWYiOiI2MCJ9LCJQYWRkaW5nIjp7IiRyZWYiOiI2MSJ9LCJCYWNrZ3JvdW5kIjp7IiRpZCI6IjE2MyIsIkNvbG9yIjp7IiRpZCI6IjE2NCIsIkEiOjI1NSwiUiI6MTczLCJHIjoxMzIsIkIiOjE5OH19LCJJc1Zpc2libGUiOnRydWUsIldpZHRoIjoxOC4wLCJIZWlnaHQiOjIwLjAsIkJvcmRlclN0eWxlIjp7IiRpZCI6IjE2NSIsIkxpbmVDb2xvciI6eyIkcmVmIjoiNjMifSwiTGluZVdlaWdodCI6MC4wLCJMaW5lVHlwZSI6MCwiUGFyZW50U3R5bGUiOnsiJHJlZiI6IjYyIn19LCJQYXJlbnRTdHlsZSI6eyIkcmVmIjoiNTkifX0sIlRpdGxlU3R5bGUiOnsiJGlkIjoiMTY2IiwiRm9udFNldHRpbmdzIjp7IiRpZCI6IjE2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Y4IiwiTGluZUNvbG9yIjpudWxsLCJMaW5lV2VpZ2h0IjowLjAsIkxpbmVUeXBlIjowLCJQYXJlbnRTdHlsZSI6bnVsbH0sIlBhcmVudFN0eWxlIjp7IiRyZWYiOiI2NSJ9fSwiRGF0ZVN0eWxlIjp7IiRpZCI6IjE2OSIsIkZvbnRTZXR0aW5ncyI6eyIkaWQiOiIxNz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cxIiwiTGluZUNvbG9yIjpudWxsLCJMaW5lV2VpZ2h0IjowLjAsIkxpbmVUeXBlIjowLCJQYXJlbnRTdHlsZSI6bnVsbH0sIlBhcmVudFN0eWxlIjp7IiRyZWYiOiI3MiJ9fSwiRGF0ZUZvcm1hdCI6eyIkcmVmIjoiNzkifSwiSXNWaXNpYmxlIjp0cnVlLCJQYXJlbnRTdHlsZSI6eyIkcmVmIjoiNTMifX0sIlBvc2l0aW9uIjp7IiRpZCI6IjE3MiIsIlJhdGlvIjowLjE1OTYzODM4MzY1MzQyODgxLCJJc0N1c3RvbSI6ZmFsc2V9LCJJZCI6IjFkN2I3ZGU3LTU2OTQtNDFlZC04NGZkLWY0MGEzZDUxMjE1ZSIsIkltcG9ydElkIjpudWxsLCJUaXRsZSI6Ik1pbGVzdG9uZSAzIiwiTm90ZSI6bnVsbCwiSHlwZXJsaW5rIjpudWxsLCJJc0NoYW5nZWQiOmZhbHNlLCJJc05ldyI6ZmFsc2V9LHsiJGlkIjoiMTczIiwiRGF0ZSI6IjIwMTYtMDktMDdUMjM6NTk6NTkuOTk5WiIsIlN0eWxlIjp7IiRpZCI6IjE3NCIsIlNoYXBlIjoxLCJDb25uZWN0b3JNYXJnaW4iOnsiJHJlZiI6IjU0In0sIkNvbm5lY3RvclN0eWxlIjp7IiRpZCI6IjE3NSIsIkxpbmVDb2xvciI6eyIkaWQiOiIxNzYiLCIkdHlwZSI6Ik5MUkUuQ29tbW9uLkRvbS5Tb2xpZENvbG9yQnJ1c2gsIE5MUkUuQ29tbW9uIiwiQ29sb3IiOnsiJGlkIjoiMTc3IiwiQSI6MTI3LCJSIjoxMTEsIkciOjQ5LCJCIjoxNTJ9fSwiTGluZVdlaWdodCI6MS4wLCJMaW5lVHlwZSI6MCwiUGFyZW50U3R5bGUiOnsiJHJlZiI6IjU1In19LCJJc0JlbG93VGltZWJhbmQiOnRydWUsIkhpZGVEYXRlIjpmYWxzZSwiU2hhcGVTaXplIjoyLCJTcGFjaW5nIjoyLjAsIlBhZGRpbmciOnsiJHJlZiI6IjU4In0sIlNoYXBlU3R5bGUiOnsiJGlkIjoiMTc4IiwiTWFyZ2luIjp7IiRyZWYiOiI2MCJ9LCJQYWRkaW5nIjp7IiRyZWYiOiI2MSJ9LCJCYWNrZ3JvdW5kIjp7IiRpZCI6IjE3OSIsIkNvbG9yIjp7IiRpZCI6IjE4MCIsIkEiOjI1NSwiUiI6MTExLCJHIjo0OSwiQiI6MTUyfX0sIklzVmlzaWJsZSI6dHJ1ZSwiV2lkdGgiOjI0LjAsIkhlaWdodCI6MjYuMCwiQm9yZGVyU3R5bGUiOnsiJGlkIjoiMTgxIiwiTGluZUNvbG9yIjp7IiRyZWYiOiI2MyJ9LCJMaW5lV2VpZ2h0IjowLjAsIkxpbmVUeXBlIjowLCJQYXJlbnRTdHlsZSI6eyIkcmVmIjoiNjIifX0sIlBhcmVudFN0eWxlIjp7IiRyZWYiOiI1OSJ9fSwiVGl0bGVTdHlsZSI6eyIkaWQiOiIxODIiLCJGb250U2V0dGluZ3MiOnsiJGlkIjoiMTg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QiLCJMaW5lQ29sb3IiOm51bGwsIkxpbmVXZWlnaHQiOjAuMCwiTGluZVR5cGUiOjAsIlBhcmVudFN0eWxlIjpudWxsfSwiUGFyZW50U3R5bGUiOnsiJHJlZiI6IjY1In19LCJEYXRlU3R5bGUiOnsiJGlkIjoiMTg1IiwiRm9udFNldHRpbmdzIjp7IiRpZCI6IjE4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ODciLCJMaW5lQ29sb3IiOm51bGwsIkxpbmVXZWlnaHQiOjAuMCwiTGluZVR5cGUiOjAsIlBhcmVudFN0eWxlIjpudWxsfSwiUGFyZW50U3R5bGUiOnsiJHJlZiI6IjcyIn19LCJEYXRlRm9ybWF0Ijp7IiRyZWYiOiI3OSJ9LCJJc1Zpc2libGUiOnRydWUsIlBhcmVudFN0eWxlIjp7IiRyZWYiOiI1MyJ9fSwiUG9zaXRpb24iOnsiJGlkIjoiMTg4IiwiUmF0aW8iOjAuMTUxNzAxOTY5NTcwNTgzNzcsIklzQ3VzdG9tIjpmYWxzZX0sIklkIjoiMjUzMDQwYzMtNWY4Yy00ZmM5LThjN2UtYTViNDA5NjRiNDQyIiwiSW1wb3J0SWQiOm51bGwsIlRpdGxlIjoiTWlsZXN0b25lIDQiLCJOb3RlIjpudWxsLCJIeXBlcmxpbmsiOm51bGwsIklzQ2hhbmdlZCI6ZmFsc2UsIklzTmV3IjpmYWxzZX0seyIkaWQiOiIxODkiLCJEYXRlIjoiMjAxNi0wOS0xNFQyMzo1OTo1OS45OTlaIiwiU3R5bGUiOnsiJGlkIjoiMTkwIiwiU2hhcGUiOjAsIkNvbm5lY3Rvck1hcmdpbiI6eyIkcmVmIjoiNTQifSwiQ29ubmVjdG9yU3R5bGUiOnsiJGlkIjoiMTkxIiwiTGluZUNvbG9yIjp7IiRpZCI6IjE5MiIsIiR0eXBlIjoiTkxSRS5Db21tb24uRG9tLlNvbGlkQ29sb3JCcnVzaCwgTkxSRS5Db21tb24iLCJDb2xvciI6eyIkaWQiOiIxOTMiLCJBIjoyNTUsIlIiOjExMSwiRyI6MTI5LCJCIjoxMzF9fSwiTGluZVdlaWdodCI6MS4wLCJMaW5lVHlwZSI6MCwiUGFyZW50U3R5bGUiOnsiJHJlZiI6IjU1In19LCJJc0JlbG93VGltZWJhbmQiOmZhbHNlLCJIaWRlRGF0ZSI6ZmFsc2UsIlNoYXBlU2l6ZSI6MCwiU3BhY2luZyI6Mi4wLCJQYWRkaW5nIjp7IiRyZWYiOiI1OCJ9LCJTaGFwZVN0eWxlIjp7IiRpZCI6IjE5NCIsIk1hcmdpbiI6eyIkcmVmIjoiNjAifSwiUGFkZGluZyI6eyIkcmVmIjoiNjEifSwiQmFja2dyb3VuZCI6eyIkaWQiOiIxOTUiLCJDb2xvciI6eyIkaWQiOiIxOTYiLCJBIjoyNTUsIlIiOjU1LCJHIjo1MywiQiI6Njl9fSwiSXNWaXNpYmxlIjp0cnVlLCJXaWR0aCI6MTIuMCwiSGVpZ2h0IjoxNC4wLCJCb3JkZXJTdHlsZSI6eyIkaWQiOiIxOTciLCJMaW5lQ29sb3IiOnsiJHJlZiI6IjYzIn0sIkxpbmVXZWlnaHQiOjAuMCwiTGluZVR5cGUiOjAsIlBhcmVudFN0eWxlIjp7IiRyZWYiOiI2MiJ9fSwiUGFyZW50U3R5bGUiOnsiJHJlZiI6IjU5In19LCJUaXRsZVN0eWxlIjp7IiRpZCI6IjE5OCIsIkZvbnRTZXR0aW5ncyI6eyIkaWQiOiIxOTk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wMCIsIkxpbmVDb2xvciI6bnVsbCwiTGluZVdlaWdodCI6MC4wLCJMaW5lVHlwZSI6MCwiUGFyZW50U3R5bGUiOm51bGx9LCJQYXJlbnRTdHlsZSI6eyIkcmVmIjoiNjUifX0sIkRhdGVTdHlsZSI6eyIkaWQiOiIyMDEiLCJGb250U2V0dGluZ3MiOnsiJGlkIjoiMjAy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wMyIsIkxpbmVDb2xvciI6bnVsbCwiTGluZVdlaWdodCI6MC4wLCJMaW5lVHlwZSI6MCwiUGFyZW50U3R5bGUiOm51bGx9LCJQYXJlbnRTdHlsZSI6eyIkcmVmIjoiNzIifX0sIkRhdGVGb3JtYXQiOnsiJHJlZiI6Ijc5In0sIklzVmlzaWJsZSI6dHJ1ZSwiUGFyZW50U3R5bGUiOnsiJHJlZiI6IjUzIn19LCJQb3NpdGlvbiI6eyIkaWQiOiIyMDQiLCJSYXRpbyI6MC4xNTkxMDkyMTQ1MDAxNDQ2NywiSXNDdXN0b20iOmZhbHNlfSwiSWQiOiJiOTFlN2M5ZC1hMTA0LTRmMWUtODBiOS1iY2I2MTZhZDMyYmUiLCJJbXBvcnRJZCI6bnVsbCwiVGl0bGUiOiJNaWxlc3RvbmUgNSIsIk5vdGUiOm51bGwsIkh5cGVybGluayI6bnVsbCwiSXNDaGFuZ2VkIjpmYWxzZSwiSXNOZXciOmZhbHNlfSx7IiRpZCI6IjIwNSIsIkRhdGUiOiIyMDE2LTA5LTE4VDIzOjU5OjU5Ljk5OVoiLCJTdHlsZSI6eyIkaWQiOiIyMDYiLCJTaGFwZSI6MCwiQ29ubmVjdG9yTWFyZ2luIjp7IiRyZWYiOiI1NCJ9LCJDb25uZWN0b3JTdHlsZSI6eyIkaWQiOiIyMDciLCJMaW5lQ29sb3IiOnsiJGlkIjoiMjA4IiwiJHR5cGUiOiJOTFJFLkNvbW1vbi5Eb20uU29saWRDb2xvckJydXNoLCBOTFJFLkNvbW1vbiIsIkNvbG9yIjp7IiRpZCI6IjIwOSIsIkEiOjI1NSwiUiI6MTExLCJHIjoxMjksIkIiOjEzMX19LCJMaW5lV2VpZ2h0IjoxLjAsIkxpbmVUeXBlIjowLCJQYXJlbnRTdHlsZSI6eyIkcmVmIjoiNTUifX0sIklzQmVsb3dUaW1lYmFuZCI6ZmFsc2UsIkhpZGVEYXRlIjpmYWxzZSwiU2hhcGVTaXplIjowLCJTcGFjaW5nIjoyLjAsIlBhZGRpbmciOnsiJHJlZiI6IjU4In0sIlNoYXBlU3R5bGUiOnsiJGlkIjoiMjEwIiwiTWFyZ2luIjp7IiRyZWYiOiI2MCJ9LCJQYWRkaW5nIjp7IiRyZWYiOiI2MSJ9LCJCYWNrZ3JvdW5kIjp7IiRpZCI6IjIxMSIsIkNvbG9yIjp7IiRpZCI6IjIxMiIsIkEiOjI1NSwiUiI6NTUsIkciOjUzLCJCIjo2OX19LCJJc1Zpc2libGUiOnRydWUsIldpZHRoIjoxMi4wLCJIZWlnaHQiOjE0LjAsIkJvcmRlclN0eWxlIjp7IiRpZCI6IjIxMyIsIkxpbmVDb2xvciI6eyIkcmVmIjoiNjMifSwiTGluZVdlaWdodCI6MC4wLCJMaW5lVHlwZSI6MCwiUGFyZW50U3R5bGUiOnsiJHJlZiI6IjYyIn19LCJQYXJlbnRTdHlsZSI6eyIkcmVmIjoiNTkifX0sIlRpdGxlU3R5bGUiOnsiJGlkIjoiMjE0IiwiRm9udFNldHRpbmdzIjp7IiRpZCI6IjIx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E2IiwiTGluZUNvbG9yIjpudWxsLCJMaW5lV2VpZ2h0IjowLjAsIkxpbmVUeXBlIjowLCJQYXJlbnRTdHlsZSI6bnVsbH0sIlBhcmVudFN0eWxlIjp7IiRyZWYiOiI2NSJ9fSwiRGF0ZVN0eWxlIjp7IiRpZCI6IjIxNyIsIkZvbnRTZXR0aW5ncyI6eyIkaWQiOiIyMT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E5IiwiTGluZUNvbG9yIjpudWxsLCJMaW5lV2VpZ2h0IjowLjAsIkxpbmVUeXBlIjowLCJQYXJlbnRTdHlsZSI6bnVsbH0sIlBhcmVudFN0eWxlIjp7IiRyZWYiOiI3MiJ9fSwiRGF0ZUZvcm1hdCI6eyIkcmVmIjoiNzkifSwiSXNWaXNpYmxlIjp0cnVlLCJQYXJlbnRTdHlsZSI6eyIkcmVmIjoiNTMifX0sIlBvc2l0aW9uIjp7IiRpZCI6IjIyMCIsIlJhdGlvIjowLjE3MDc0OTYyODk4NTM2OTYzLCJJc0N1c3RvbSI6ZmFsc2V9LCJJZCI6IjMyNmY5M2RiLTUyZDktNGY1MS05YTMzLTNlMjhkYzU3MjdhMyIsIkltcG9ydElkIjpudWxsLCJUaXRsZSI6Ik1pbGVzdG9uZSA2IiwiTm90ZSI6bnVsbCwiSHlwZXJsaW5rIjpudWxsLCJJc0NoYW5nZWQiOmZhbHNlLCJJc05ldyI6ZmFsc2V9LHsiJGlkIjoiMjIxIiwiRGF0ZSI6IjIwMTYtMDktMjhUMjM6NTk6NTkuOTk5WiIsIlN0eWxlIjp7IiRpZCI6IjIyMiIsIlNoYXBlIjoxLCJDb25uZWN0b3JNYXJnaW4iOnsiJHJlZiI6IjU0In0sIkNvbm5lY3RvclN0eWxlIjp7IiRpZCI6IjIyMyIsIkxpbmVDb2xvciI6eyIkaWQiOiIyMjQiLCIkdHlwZSI6Ik5MUkUuQ29tbW9uLkRvbS5Tb2xpZENvbG9yQnJ1c2gsIE5MUkUuQ29tbW9uIiwiQ29sb3IiOnsiJGlkIjoiMjI1IiwiQSI6MTI3LCJSIjo5MywiRyI6MTE1LCJCIjoxNTR9fSwiTGluZVdlaWdodCI6MS4wLCJMaW5lVHlwZSI6MCwiUGFyZW50U3R5bGUiOnsiJHJlZiI6IjU1In19LCJJc0JlbG93VGltZWJhbmQiOmZhbHNlLCJIaWRlRGF0ZSI6ZmFsc2UsIlNoYXBlU2l6ZSI6MiwiU3BhY2luZyI6Mi4wLCJQYWRkaW5nIjp7IiRyZWYiOiI1OCJ9LCJTaGFwZVN0eWxlIjp7IiRpZCI6IjIyNiIsIk1hcmdpbiI6eyIkcmVmIjoiNjAifSwiUGFkZGluZyI6eyIkcmVmIjoiNjEifSwiQmFja2dyb3VuZCI6eyIkaWQiOiIyMjciLCJDb2xvciI6eyIkaWQiOiIyMjgiLCJBIjoyNTUsIlIiOjkzLCJHIjoxMTUsIkIiOjE1NH19LCJJc1Zpc2libGUiOnRydWUsIldpZHRoIjoyNC4wLCJIZWlnaHQiOjI2LjAsIkJvcmRlclN0eWxlIjp7IiRpZCI6IjIyOSIsIkxpbmVDb2xvciI6eyIkcmVmIjoiNjMifSwiTGluZVdlaWdodCI6MC4wLCJMaW5lVHlwZSI6MCwiUGFyZW50U3R5bGUiOnsiJHJlZiI6IjYyIn19LCJQYXJlbnRTdHlsZSI6eyIkcmVmIjoiNTkifX0sIlRpdGxlU3R5bGUiOnsiJGlkIjoiMjMwIiwiRm9udFNldHRpbmdzIjp7IiRpZCI6IjIzM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MyIiwiTGluZUNvbG9yIjpudWxsLCJMaW5lV2VpZ2h0IjowLjAsIkxpbmVUeXBlIjowLCJQYXJlbnRTdHlsZSI6bnVsbH0sIlBhcmVudFN0eWxlIjp7IiRyZWYiOiI2NSJ9fSwiRGF0ZVN0eWxlIjp7IiRpZCI6IjIzMyIsIkZvbnRTZXR0aW5ncyI6eyIkaWQiOiIyMz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M1IiwiTGluZUNvbG9yIjpudWxsLCJMaW5lV2VpZ2h0IjowLjAsIkxpbmVUeXBlIjowLCJQYXJlbnRTdHlsZSI6bnVsbH0sIlBhcmVudFN0eWxlIjp7IiRyZWYiOiI3MiJ9fSwiRGF0ZUZvcm1hdCI6eyIkcmVmIjoiNzkifSwiSXNWaXNpYmxlIjp0cnVlLCJQYXJlbnRTdHlsZSI6eyIkcmVmIjoiNTMifX0sIlBvc2l0aW9uIjp7IiRpZCI6IjIzNiIsIlJhdGlvIjowLjE3MDc0OTQ5NDc2NDUzOTkzLCJJc0N1c3RvbSI6ZmFsc2V9LCJJZCI6IjY4M2NhMTZlLWMwMGQtNDZhMS04MWE3LWIwNmJlNjQyMGQ3ZCIsIkltcG9ydElkIjpudWxsLCJUaXRsZSI6Ik1pbGVzdG9uZSA3IiwiTm90ZSI6bnVsbCwiSHlwZXJsaW5rIjpudWxsLCJJc0NoYW5nZWQiOmZhbHNlLCJJc05ldyI6ZmFsc2V9LHsiJGlkIjoiMjM3IiwiRGF0ZSI6IjIwMTYtMTAtMDlUMjM6NTk6NTkuOTk5WiIsIlN0eWxlIjp7IiRpZCI6IjIzOCIsIlNoYXBlIjoxLCJDb25uZWN0b3JNYXJnaW4iOnsiJHJlZiI6IjU0In0sIkNvbm5lY3RvclN0eWxlIjp7IiRpZCI6IjIzOSIsIkxpbmVDb2xvciI6eyIkaWQiOiIyNDAiLCIkdHlwZSI6Ik5MUkUuQ29tbW9uLkRvbS5Tb2xpZENvbG9yQnJ1c2gsIE5MUkUuQ29tbW9uIiwiQ29sb3IiOnsiJGlkIjoiMjQxIiwiQSI6MTI3LCJSIjoxMTEsIkciOjQ5LCJCIjoxNTJ9fSwiTGluZVdlaWdodCI6MS4wLCJMaW5lVHlwZSI6MCwiUGFyZW50U3R5bGUiOnsiJHJlZiI6IjU1In19LCJJc0JlbG93VGltZWJhbmQiOnRydWUsIkhpZGVEYXRlIjpmYWxzZSwiU2hhcGVTaXplIjoxLCJTcGFjaW5nIjoyLjAsIlBhZGRpbmciOnsiJHJlZiI6IjU4In0sIlNoYXBlU3R5bGUiOnsiJGlkIjoiMjQyIiwiTWFyZ2luIjp7IiRyZWYiOiI2MCJ9LCJQYWRkaW5nIjp7IiRyZWYiOiI2MSJ9LCJCYWNrZ3JvdW5kIjp7IiRpZCI6IjI0MyIsIkNvbG9yIjp7IiRpZCI6IjI0NCIsIkEiOjI1NSwiUiI6MTExLCJHIjo0OSwiQiI6MTUyfX0sIklzVmlzaWJsZSI6dHJ1ZSwiV2lkdGgiOjE4LjAsIkhlaWdodCI6MjAuMCwiQm9yZGVyU3R5bGUiOnsiJGlkIjoiMjQ1IiwiTGluZUNvbG9yIjp7IiRyZWYiOiI2MyJ9LCJMaW5lV2VpZ2h0IjowLjAsIkxpbmVUeXBlIjowLCJQYXJlbnRTdHlsZSI6eyIkcmVmIjoiNjIifX0sIlBhcmVudFN0eWxlIjp7IiRyZWYiOiI1OSJ9fSwiVGl0bGVTdHlsZSI6eyIkaWQiOiIyNDYiLCJGb250U2V0dGluZ3MiOnsiJGlkIjoiMjQ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giLCJMaW5lQ29sb3IiOm51bGwsIkxpbmVXZWlnaHQiOjAuMCwiTGluZVR5cGUiOjAsIlBhcmVudFN0eWxlIjpudWxsfSwiUGFyZW50U3R5bGUiOnsiJHJlZiI6IjY1In19LCJEYXRlU3R5bGUiOnsiJGlkIjoiMjQ5IiwiRm9udFNldHRpbmdzIjp7IiRpZCI6IjI1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NTEiLCJMaW5lQ29sb3IiOm51bGwsIkxpbmVXZWlnaHQiOjAuMCwiTGluZVR5cGUiOjAsIlBhcmVudFN0eWxlIjpudWxsfSwiUGFyZW50U3R5bGUiOnsiJHJlZiI6IjcyIn19LCJEYXRlRm9ybWF0Ijp7IiRyZWYiOiI3OSJ9LCJJc1Zpc2libGUiOnRydWUsIlBhcmVudFN0eWxlIjp7IiRyZWYiOiI1MyJ9fSwiUG9zaXRpb24iOnsiJGlkIjoiMjUyIiwiUmF0aW8iOjAuMTQwNTkwODU4NDU5NDcyNjcsIklzQ3VzdG9tIjpmYWxzZX0sIklkIjoiNTk0ZWM2ZDAtODBlNy00ZTc5LTgzZjctMjVmNjMzYmE3ZmM3IiwiSW1wb3J0SWQiOm51bGwsIlRpdGxlIjoiTWlsZXN0b25lIDgiLCJOb3RlIjpudWxsLCJIeXBlcmxpbmsiOm51bGwsIklzQ2hhbmdlZCI6ZmFsc2UsIklzTmV3IjpmYWxzZX0seyIkaWQiOiIyNTMiLCJEYXRlIjoiMjAxNi0xMC0yMlQyMzo1OTo1OS45OTlaIiwiU3R5bGUiOnsiJGlkIjoiMjU0IiwiU2hhcGUiOjAsIkNvbm5lY3Rvck1hcmdpbiI6eyIkcmVmIjoiNTQifSwiQ29ubmVjdG9yU3R5bGUiOnsiJGlkIjoiMjU1IiwiTGluZUNvbG9yIjp7IiRpZCI6IjI1NiIsIiR0eXBlIjoiTkxSRS5Db21tb24uRG9tLlNvbGlkQ29sb3JCcnVzaCwgTkxSRS5Db21tb24iLCJDb2xvciI6eyIkaWQiOiIyNTciLCJBIjoyNTUsIlIiOjExMSwiRyI6MTI5LCJCIjoxMzF9fSwiTGluZVdlaWdodCI6MS4wLCJMaW5lVHlwZSI6MCwiUGFyZW50U3R5bGUiOnsiJHJlZiI6IjU1In19LCJJc0JlbG93VGltZWJhbmQiOmZhbHNlLCJIaWRlRGF0ZSI6ZmFsc2UsIlNoYXBlU2l6ZSI6MCwiU3BhY2luZyI6Mi4wLCJQYWRkaW5nIjp7IiRyZWYiOiI1OCJ9LCJTaGFwZVN0eWxlIjp7IiRpZCI6IjI1OCIsIk1hcmdpbiI6eyIkcmVmIjoiNjAifSwiUGFkZGluZyI6eyIkcmVmIjoiNjEifSwiQmFja2dyb3VuZCI6eyIkaWQiOiIyNTkiLCJDb2xvciI6eyIkaWQiOiIyNjAiLCJBIjoyNTUsIlIiOjU1LCJHIjo1MywiQiI6Njl9fSwiSXNWaXNpYmxlIjp0cnVlLCJXaWR0aCI6MTIuMCwiSGVpZ2h0IjoxNC4wLCJCb3JkZXJTdHlsZSI6eyIkaWQiOiIyNjEiLCJMaW5lQ29sb3IiOnsiJHJlZiI6IjYzIn0sIkxpbmVXZWlnaHQiOjAuMCwiTGluZVR5cGUiOjAsIlBhcmVudFN0eWxlIjp7IiRyZWYiOiI2MiJ9fSwiUGFyZW50U3R5bGUiOnsiJHJlZiI6IjU5In19LCJUaXRsZVN0eWxlIjp7IiRpZCI6IjI2MiIsIkZvbnRTZXR0aW5ncyI6eyIkaWQiOiIyNjM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2NCIsIkxpbmVDb2xvciI6bnVsbCwiTGluZVdlaWdodCI6MC4wLCJMaW5lVHlwZSI6MCwiUGFyZW50U3R5bGUiOm51bGx9LCJQYXJlbnRTdHlsZSI6eyIkcmVmIjoiNjUifX0sIkRhdGVTdHlsZSI6eyIkaWQiOiIyNjUiLCJGb250U2V0dGluZ3MiOnsiJGlkIjoiMjY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2NyIsIkxpbmVDb2xvciI6bnVsbCwiTGluZVdlaWdodCI6MC4wLCJMaW5lVHlwZSI6MCwiUGFyZW50U3R5bGUiOm51bGx9LCJQYXJlbnRTdHlsZSI6eyIkcmVmIjoiNzIifX0sIkRhdGVGb3JtYXQiOnsiJHJlZiI6Ijc5In0sIklzVmlzaWJsZSI6dHJ1ZSwiUGFyZW50U3R5bGUiOnsiJHJlZiI6IjUzIn19LCJQb3NpdGlvbiI6eyIkaWQiOiIyNjgiLCJSYXRpbyI6MC4wLCJJc0N1c3RvbSI6ZmFsc2V9LCJJZCI6IjJhNWVmYzI3LTYzYzgtNDJlMi04MTI0LTQ3NTExZGZlMmRmZCIsIkltcG9ydElkIjpudWxsLCJUaXRsZSI6Ik1pbGVzdG9uZSA5IiwiTm90ZSI6bnVsbCwiSHlwZXJsaW5rIjpudWxsLCJJc0NoYW5nZWQiOmZhbHNlLCJJc05ldyI6ZmFsc2V9LHsiJGlkIjoiMjY5IiwiRGF0ZSI6IjIwMTYtMTAtMjhUMjM6NTk6NTkuOTk5WiIsIlN0eWxlIjp7IiRpZCI6IjI3MCIsIlNoYXBlIjoxLCJDb25uZWN0b3JNYXJnaW4iOnsiJHJlZiI6IjU0In0sIkNvbm5lY3RvclN0eWxlIjp7IiRpZCI6IjI3MSIsIkxpbmVDb2xvciI6eyIkaWQiOiIyNzIiLCIkdHlwZSI6Ik5MUkUuQ29tbW9uLkRvbS5Tb2xpZENvbG9yQnJ1c2gsIE5MUkUuQ29tbW9uIiwiQ29sb3IiOnsiJGlkIjoiMjczIiwiQSI6MjU1LCJSIjoxNzMsIkciOjEzMiwiQiI6MTk4fX0sIkxpbmVXZWlnaHQiOjEuMCwiTGluZVR5cGUiOjAsIlBhcmVudFN0eWxlIjp7IiRyZWYiOiI1NSJ9fSwiSXNCZWxvd1RpbWViYW5kIjpmYWxzZSwiSGlkZURhdGUiOmZhbHNlLCJTaGFwZVNpemUiOjAsIlNwYWNpbmciOjIuMCwiUGFkZGluZyI6eyIkcmVmIjoiNTgifSwiU2hhcGVTdHlsZSI6eyIkaWQiOiIyNzQiLCJNYXJnaW4iOnsiJHJlZiI6IjYwIn0sIlBhZGRpbmciOnsiJHJlZiI6IjYxIn0sIkJhY2tncm91bmQiOnsiJGlkIjoiMjc1IiwiQ29sb3IiOnsiJGlkIjoiMjc2IiwiQSI6MjU1LCJSIjoxNzMsIkciOjEzMiwiQiI6MTk4fX0sIklzVmlzaWJsZSI6dHJ1ZSwiV2lkdGgiOjEyLjAsIkhlaWdodCI6MTQuMCwiQm9yZGVyU3R5bGUiOnsiJGlkIjoiMjc3IiwiTGluZUNvbG9yIjp7IiRyZWYiOiI2MyJ9LCJMaW5lV2VpZ2h0IjowLjAsIkxpbmVUeXBlIjowLCJQYXJlbnRTdHlsZSI6eyIkcmVmIjoiNjIifX0sIlBhcmVudFN0eWxlIjp7IiRyZWYiOiI1OSJ9fSwiVGl0bGVTdHlsZSI6eyIkaWQiOiIyNzgiLCJGb250U2V0dGluZ3MiOnsiJGlkIjoiMjc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DAiLCJMaW5lQ29sb3IiOm51bGwsIkxpbmVXZWlnaHQiOjAuMCwiTGluZVR5cGUiOjAsIlBhcmVudFN0eWxlIjpudWxsfSwiUGFyZW50U3R5bGUiOnsiJHJlZiI6IjY1In19LCJEYXRlU3R5bGUiOnsiJGlkIjoiMjgxIiwiRm9udFNldHRpbmdzIjp7IiRpZCI6IjI4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DMiLCJMaW5lQ29sb3IiOm51bGwsIkxpbmVXZWlnaHQiOjAuMCwiTGluZVR5cGUiOjAsIlBhcmVudFN0eWxlIjpudWxsfSwiUGFyZW50U3R5bGUiOnsiJHJlZiI6IjcyIn19LCJEYXRlRm9ybWF0Ijp7IiRyZWYiOiI3OSJ9LCJJc1Zpc2libGUiOnRydWUsIlBhcmVudFN0eWxlIjp7IiRyZWYiOiI1MyJ9fSwiUG9zaXRpb24iOnsiJGlkIjoiMjg0IiwiUmF0aW8iOjAuMTQ4NTI3MjcyNTQyMzE3NzEsIklzQ3VzdG9tIjpmYWxzZX0sIklkIjoiZTAwNWI5ZmEtNDljYi00ZTJiLThiMWEtZmJkMjBjMzdhMjJiIiwiSW1wb3J0SWQiOm51bGwsIlRpdGxlIjoiTWlsZXN0b25lIDEwIiwiTm90ZSI6bnVsbCwiSHlwZXJsaW5rIjpudWxsLCJJc0NoYW5nZWQiOmZhbHNlLCJJc05ldyI6ZmFsc2V9LHsiJGlkIjoiMjg1IiwiRGF0ZSI6IjIwMTYtMTEtMDFUMjM6NTk6NTkuOTk5WiIsIlN0eWxlIjp7IiRpZCI6IjI4NiIsIlNoYXBlIjoxLCJDb25uZWN0b3JNYXJnaW4iOnsiJHJlZiI6IjU0In0sIkNvbm5lY3RvclN0eWxlIjp7IiRpZCI6IjI4NyIsIkxpbmVDb2xvciI6eyIkaWQiOiIyODgiLCIkdHlwZSI6Ik5MUkUuQ29tbW9uLkRvbS5Tb2xpZENvbG9yQnJ1c2gsIE5MUkUuQ29tbW9uIiwiQ29sb3IiOnsiJGlkIjoiMjg5IiwiQSI6MTI3LCJSIjoxMTEsIkciOjQ5LCJCIjoxNTJ9fSwiTGluZVdlaWdodCI6MS4wLCJMaW5lVHlwZSI6MCwiUGFyZW50U3R5bGUiOnsiJHJlZiI6IjU1In19LCJJc0JlbG93VGltZWJhbmQiOnRydWUsIkhpZGVEYXRlIjpmYWxzZSwiU2hhcGVTaXplIjoyLCJTcGFjaW5nIjoyLjAsIlBhZGRpbmciOnsiJHJlZiI6IjU4In0sIlNoYXBlU3R5bGUiOnsiJGlkIjoiMjkwIiwiTWFyZ2luIjp7IiRyZWYiOiI2MCJ9LCJQYWRkaW5nIjp7IiRyZWYiOiI2MSJ9LCJCYWNrZ3JvdW5kIjp7IiRpZCI6IjI5MSIsIkNvbG9yIjp7IiRpZCI6IjI5MiIsIkEiOjI1NSwiUiI6MTExLCJHIjo0OSwiQiI6MTUyfX0sIklzVmlzaWJsZSI6dHJ1ZSwiV2lkdGgiOjI0LjAsIkhlaWdodCI6MjYuMCwiQm9yZGVyU3R5bGUiOnsiJGlkIjoiMjkzIiwiTGluZUNvbG9yIjp7IiRyZWYiOiI2MyJ9LCJMaW5lV2VpZ2h0IjowLjAsIkxpbmVUeXBlIjowLCJQYXJlbnRTdHlsZSI6eyIkcmVmIjoiNjIifX0sIlBhcmVudFN0eWxlIjp7IiRyZWYiOiI1OSJ9fSwiVGl0bGVTdHlsZSI6eyIkaWQiOiIyOTQiLCJGb250U2V0dGluZ3MiOnsiJGlkIjoiMjk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TYiLCJMaW5lQ29sb3IiOm51bGwsIkxpbmVXZWlnaHQiOjAuMCwiTGluZVR5cGUiOjAsIlBhcmVudFN0eWxlIjpudWxsfSwiUGFyZW50U3R5bGUiOnsiJHJlZiI6IjY1In19LCJEYXRlU3R5bGUiOnsiJGlkIjoiMjk3IiwiRm9udFNldHRpbmdzIjp7IiRpZCI6IjI5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TkiLCJMaW5lQ29sb3IiOm51bGwsIkxpbmVXZWlnaHQiOjAuMCwiTGluZVR5cGUiOjAsIlBhcmVudFN0eWxlIjpudWxsfSwiUGFyZW50U3R5bGUiOnsiJHJlZiI6IjcyIn19LCJEYXRlRm9ybWF0Ijp7IiRyZWYiOiI3OSJ9LCJJc1Zpc2libGUiOnRydWUsIlBhcmVudFN0eWxlIjp7IiRyZWYiOiI1MyJ9fSwiUG9zaXRpb24iOnsiJGlkIjoiMzAwIiwiUmF0aW8iOjAuMTUxNzAxOTY5NTcwNTgzNzcsIklzQ3VzdG9tIjpmYWxzZX0sIklkIjoiMjUwZWEyYmUtMDU4NS00YjgwLWJjZGItZWMwN2ZhYWEyZDY5IiwiSW1wb3J0SWQiOm51bGwsIlRpdGxlIjoiTWlsZXN0b25lIDExIiwiTm90ZSI6bnVsbCwiSHlwZXJsaW5rIjpudWxsLCJJc0NoYW5nZWQiOmZhbHNlLCJJc05ldyI6ZmFsc2V9LHsiJGlkIjoiMzAxIiwiRGF0ZSI6IjIwMTYtMTEtMDRUMjM6NTk6NTkuOTk5WiIsIlN0eWxlIjp7IiRpZCI6IjMwMiIsIlNoYXBlIjowLCJDb25uZWN0b3JNYXJnaW4iOnsiJHJlZiI6IjU0In0sIkNvbm5lY3RvclN0eWxlIjp7IiRpZCI6IjMwMyIsIkxpbmVDb2xvciI6eyIkaWQiOiIzMDQiLCIkdHlwZSI6Ik5MUkUuQ29tbW9uLkRvbS5Tb2xpZENvbG9yQnJ1c2gsIE5MUkUuQ29tbW9uIiwiQ29sb3IiOnsiJGlkIjoiMzA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DYiLCJNYXJnaW4iOnsiJHJlZiI6IjYwIn0sIlBhZGRpbmciOnsiJHJlZiI6IjYxIn0sIkJhY2tncm91bmQiOnsiJGlkIjoiMzA3IiwiQ29sb3IiOnsiJGlkIjoiMzA4IiwiQSI6MjU1LCJSIjo1NSwiRyI6NTMsIkIiOjY5fX0sIklzVmlzaWJsZSI6dHJ1ZSwiV2lkdGgiOjEyLjAsIkhlaWdodCI6MTQuMCwiQm9yZGVyU3R5bGUiOnsiJGlkIjoiMzA5IiwiTGluZUNvbG9yIjp7IiRyZWYiOiI2MyJ9LCJMaW5lV2VpZ2h0IjowLjAsIkxpbmVUeXBlIjowLCJQYXJlbnRTdHlsZSI6eyIkcmVmIjoiNjIifX0sIlBhcmVudFN0eWxlIjp7IiRyZWYiOiI1OSJ9fSwiVGl0bGVTdHlsZSI6eyIkaWQiOiIzMTAiLCJGb250U2V0dGluZ3MiOnsiJGlkIjoiMzE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TIiLCJMaW5lQ29sb3IiOm51bGwsIkxpbmVXZWlnaHQiOjAuMCwiTGluZVR5cGUiOjAsIlBhcmVudFN0eWxlIjpudWxsfSwiUGFyZW50U3R5bGUiOnsiJHJlZiI6IjY1In19LCJEYXRlU3R5bGUiOnsiJGlkIjoiMzEzIiwiRm9udFNldHRpbmdzIjp7IiRpZCI6IjMx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TUiLCJMaW5lQ29sb3IiOm51bGwsIkxpbmVXZWlnaHQiOjAuMCwiTGluZVR5cGUiOjAsIlBhcmVudFN0eWxlIjpudWxsfSwiUGFyZW50U3R5bGUiOnsiJHJlZiI6IjcyIn19LCJEYXRlRm9ybWF0Ijp7IiRyZWYiOiI3OSJ9LCJJc1Zpc2libGUiOnRydWUsIlBhcmVudFN0eWxlIjp7IiRyZWYiOiI1MyJ9fSwiUG9zaXRpb24iOnsiJGlkIjoiMzE2IiwiUmF0aW8iOjAuMCwiSXNDdXN0b20iOmZhbHNlfSwiSWQiOiJhMmM2N2MwMy03MTdiLTQzN2EtODQ3Yi00ZmE2NGYxNDc5MDgiLCJJbXBvcnRJZCI6bnVsbCwiVGl0bGUiOiJNaWxlc3RvbmUgMTIiLCJOb3RlIjpudWxsLCJIeXBlcmxpbmsiOm51bGwsIklzQ2hhbmdlZCI6ZmFsc2UsIklzTmV3IjpmYWxzZX0seyIkaWQiOiIzMTciLCJEYXRlIjoiMjAxNi0xMS0xMVQyMzo1OTo1OS45OTlaIiwiU3R5bGUiOnsiJGlkIjoiMzE4IiwiU2hhcGUiOjEsIkNvbm5lY3Rvck1hcmdpbiI6eyIkcmVmIjoiNTQifSwiQ29ubmVjdG9yU3R5bGUiOnsiJGlkIjoiMzE5IiwiTGluZUNvbG9yIjp7IiRpZCI6IjMyMCIsIiR0eXBlIjoiTkxSRS5Db21tb24uRG9tLlNvbGlkQ29sb3JCcnVzaCwgTkxSRS5Db21tb24iLCJDb2xvciI6eyIkaWQiOiIzMjEiLCJBIjoxMjcsIlIiOjkzLCJHIjoxMTUsIkIiOjE1NH19LCJMaW5lV2VpZ2h0IjoxLjAsIkxpbmVUeXBlIjowLCJQYXJlbnRTdHlsZSI6eyIkcmVmIjoiNTUifX0sIklzQmVsb3dUaW1lYmFuZCI6ZmFsc2UsIkhpZGVEYXRlIjpmYWxzZSwiU2hhcGVTaXplIjoxLCJTcGFjaW5nIjoyLjAsIlBhZGRpbmciOnsiJHJlZiI6IjU4In0sIlNoYXBlU3R5bGUiOnsiJGlkIjoiMzIyIiwiTWFyZ2luIjp7IiRyZWYiOiI2MCJ9LCJQYWRkaW5nIjp7IiRyZWYiOiI2MSJ9LCJCYWNrZ3JvdW5kIjp7IiRpZCI6IjMyMyIsIkNvbG9yIjp7IiRpZCI6IjMyNCIsIkEiOjI1NSwiUiI6OTMsIkciOjExNSwiQiI6MTU0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zEiLCJMaW5lQ29sb3IiOm51bGwsIkxpbmVXZWlnaHQiOjAuMCwiTGluZVR5cGUiOjAsIlBhcmVudFN0eWxlIjpudWxsfSwiUGFyZW50U3R5bGUiOnsiJHJlZiI6IjcyIn19LCJEYXRlRm9ybWF0Ijp7IiRyZWYiOiI3OSJ9LCJJc1Zpc2libGUiOnRydWUsIlBhcmVudFN0eWxlIjp7IiRyZWYiOiI1MyJ9fSwiUG9zaXRpb24iOnsiJGlkIjoiMzMyIiwiUmF0aW8iOjAuMTU5NjM4MzgzNjUzNDI4ODEsIklzQ3VzdG9tIjpmYWxzZX0sIklkIjoiMzNkYjRjOWYtMmIyZi00OWMwLWE0OGQtNjI1NDg1OTgwMGEzIiwiSW1wb3J0SWQiOm51bGwsIlRpdGxlIjoiTWlsZXN0b25lIDEzIiwiTm90ZSI6bnVsbCwiSHlwZXJsaW5rIjpudWxsLCJJc0NoYW5nZWQiOmZhbHNlLCJJc05ldyI6ZmFsc2V9LHsiJGlkIjoiMzMzIiwiRGF0ZSI6IjIwMTYtMTItMDFUMjM6NTk6NTkuOTk5WiIsIlN0eWxlIjp7IiRpZCI6IjMzNCIsIlNoYXBlIjowLCJDb25uZWN0b3JNYXJnaW4iOnsiJHJlZiI6IjU0In0sIkNvbm5lY3RvclN0eWxlIjp7IiRpZCI6IjMzNSIsIkxpbmVDb2xvciI6eyIkaWQiOiIzMzYiLCIkdHlwZSI6Ik5MUkUuQ29tbW9uLkRvbS5Tb2xpZENvbG9yQnJ1c2gsIE5MUkUuQ29tbW9uIiwiQ29sb3IiOnsiJGlkIjoiMzM3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zgiLCJNYXJnaW4iOnsiJHJlZiI6IjYwIn0sIlBhZGRpbmciOnsiJHJlZiI6IjYxIn0sIkJhY2tncm91bmQiOnsiJGlkIjoiMzM5IiwiQ29sb3IiOnsiJGlkIjoiMzQwIiwiQSI6MjU1LCJSIjo1NSwiRyI6NTMsIkIiOjY5fX0sIklzVmlzaWJsZSI6dHJ1ZSwiV2lkdGgiOjEyLjAsIkhlaWdodCI6MTQuMCwiQm9yZGVyU3R5bGUiOnsiJGlkIjoiMzQxIiwiTGluZUNvbG9yIjp7IiRyZWYiOiI2MyJ9LCJMaW5lV2VpZ2h0IjowLjAsIkxpbmVUeXBlIjowLCJQYXJlbnRTdHlsZSI6eyIkcmVmIjoiNjIifX0sIlBhcmVudFN0eWxlIjp7IiRyZWYiOiI1OSJ9fSwiVGl0bGVTdHlsZSI6eyIkaWQiOiIzNDIiLCJGb250U2V0dGluZ3MiOnsiJGlkIjoiMzQ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DQiLCJMaW5lQ29sb3IiOm51bGwsIkxpbmVXZWlnaHQiOjAuMCwiTGluZVR5cGUiOjAsIlBhcmVudFN0eWxlIjpudWxsfSwiUGFyZW50U3R5bGUiOnsiJHJlZiI6IjY1In19LCJEYXRlU3R5bGUiOnsiJGlkIjoiMzQ1IiwiRm9udFNldHRpbmdzIjp7IiRpZCI6IjM0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DciLCJMaW5lQ29sb3IiOm51bGwsIkxpbmVXZWlnaHQiOjAuMCwiTGluZVR5cGUiOjAsIlBhcmVudFN0eWxlIjpudWxsfSwiUGFyZW50U3R5bGUiOnsiJHJlZiI6IjcyIn19LCJEYXRlRm9ybWF0Ijp7IiRyZWYiOiI3OSJ9LCJJc1Zpc2libGUiOnRydWUsIlBhcmVudFN0eWxlIjp7IiRyZWYiOiI1MyJ9fSwiUG9zaXRpb24iOnsiJGlkIjoiMzQ4IiwiUmF0aW8iOjAuMTA3MTM1NzQ0NDQ4MDYxMzQsIklzQ3VzdG9tIjpmYWxzZX0sIklkIjoiMWUxMjVhNTEtZjlmNC00MThkLWJiMTItOTc3YTVhMmUxMGJjIiwiSW1wb3J0SWQiOm51bGwsIlRpdGxlIjoiTWlsZXN0b25lIDE0IiwiTm90ZSI6bnVsbCwiSHlwZXJsaW5rIjpudWxsLCJJc0NoYW5nZWQiOmZhbHNlLCJJc05ldyI6ZmFsc2V9LHsiJGlkIjoiMzQ5IiwiRGF0ZSI6IjIwMTYtMTItMTVUMjM6NTk6NTkuOTk5WiIsIlN0eWxlIjp7IiRpZCI6IjM1MCIsIlNoYXBlIjo5LCJDb25uZWN0b3JNYXJnaW4iOnsiJHJlZiI6IjU0In0sIkNvbm5lY3RvclN0eWxlIjp7IiRpZCI6IjM1MSIsIkxpbmVDb2xvciI6eyIkaWQiOiIzNTIiLCIkdHlwZSI6Ik5MUkUuQ29tbW9uLkRvbS5Tb2xpZENvbG9yQnJ1c2gsIE5MUkUuQ29tbW9uIiwiQ29sb3IiOnsiJGlkIjoiMzUzIiwiQSI6MTI3LCJSIjoxNTAsIkciOjIxNCwiQiI6NjZ9fSwiTGluZVdlaWdodCI6MS4wLCJMaW5lVHlwZSI6MCwiUGFyZW50U3R5bGUiOnsiJHJlZiI6IjU1In19LCJJc0JlbG93VGltZWJhbmQiOmZhbHNlLCJIaWRlRGF0ZSI6ZmFsc2UsIlNoYXBlU2l6ZSI6MSwiU3BhY2luZyI6Mi4wLCJQYWRkaW5nIjp7IiRyZWYiOiI1OCJ9LCJTaGFwZVN0eWxlIjp7IiRpZCI6IjM1NCIsIk1hcmdpbiI6eyIkcmVmIjoiNjAifSwiUGFkZGluZyI6eyIkcmVmIjoiNjEifSwiQmFja2dyb3VuZCI6eyIkaWQiOiIzNTUiLCJDb2xvciI6eyIkaWQiOiIzNTYiLCJBIjoyNTUsIlIiOjE1MCwiRyI6MjE0LCJCIjo2Nn19LCJJc1Zpc2libGUiOnRydWUsIldpZHRoIjoxOC4wLCJIZWlnaHQiOjIwLjAsIkJvcmRlclN0eWxlIjp7IiRpZCI6IjM1NyIsIkxpbmVDb2xvciI6eyIkcmVmIjoiNjMifSwiTGluZVdlaWdodCI6MC4wLCJMaW5lVHlwZSI6MCwiUGFyZW50U3R5bGUiOnsiJHJlZiI6IjYyIn19LCJQYXJlbnRTdHlsZSI6eyIkcmVmIjoiNTkifX0sIlRpdGxlU3R5bGUiOnsiJGlkIjoiMzU4IiwiRm9udFNldHRpbmdzIjp7IiRpZCI6IjM1OSIsIkZvbnRTaXplIjoxMSwiRm9udE5hbWUiOiJDYWxpYnJpIiwiSXNCb2xkIjp0cnVlLCJJc0l0YWxpYyI6ZmFsc2UsIklzVW5kZXJsaW5lZCI6ZmFsc2UsIlBhcmVudFN0eWxlIjp7IiRyZWYiOiI2NiJ9fSwiQXV0b1NpemUiOjAsIkZvcmVncm91bmQiOnsiJGlkIjoiMzYwIiwiQ29sb3IiOnsiJGlkIjoiMzYxIiwiQSI6MjU1LCJSIjoxNTAsIkciOjIxNCwiQiI6NjZ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jIiLCJMaW5lQ29sb3IiOm51bGwsIkxpbmVXZWlnaHQiOjAuMCwiTGluZVR5cGUiOjAsIlBhcmVudFN0eWxlIjpudWxsfSwiUGFyZW50U3R5bGUiOnsiJHJlZiI6IjY1In19LCJEYXRlU3R5bGUiOnsiJGlkIjoiMzYzIiwiRm9udFNldHRpbmdzIjp7IiRpZCI6IjM2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jUiLCJMaW5lQ29sb3IiOm51bGwsIkxpbmVXZWlnaHQiOjAuMCwiTGluZVR5cGUiOjAsIlBhcmVudFN0eWxlIjpudWxsfSwiUGFyZW50U3R5bGUiOnsiJHJlZiI6IjcyIn19LCJEYXRlRm9ybWF0Ijp7IiRyZWYiOiI3OSJ9LCJJc1Zpc2libGUiOnRydWUsIlBhcmVudFN0eWxlIjp7IiRyZWYiOiI1MyJ9fSwiUG9zaXRpb24iOnsiJGlkIjoiMzY2IiwiUmF0aW8iOjAuMDY1NjA0OTk0MDMyMTE4MDU4LCJJc0N1c3RvbSI6dHJ1ZX0sIklkIjoiMDAxODY5MWEtZjg4ZC00ODM4LWIzZWMtMmQxMjU2YjllZWU1IiwiSW1wb3J0SWQiOm51bGwsIlRpdGxlIjoiTWlsZXN0b25lIDE1IiwiTm90ZSI6bnVsbCwiSHlwZXJsaW5rIjpudWxsLCJJc0NoYW5nZWQiOmZhbHNlLCJJc05ldyI6ZmFsc2V9XSwiVGFza3MiOltdLCJNc1Byb2plY3RJdGVtc1RyZWUiOnsiJGlkIjoiMzY3IiwiUm9vdCI6eyIkaWQiOiIzNjgiLCJJbXBvcnRJZCI6bnVsbCwiSXNJbXBvcnRlZCI6ZmFsc2UsIkNoaWxkcmVuIjpbXX19LCJTZXR0aW5ncyI6eyIkaWQiOiIzNjkiLCJJbXBhT3B0aW9ucyI6eyIkaWQiOiIzNz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
  <p:tag name="__MASTER" val="__part_0"/>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MS4wNi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zLCJMZWZ0IjoxMywiUmlnaHQiOjEzLCJCb3R0b20iOjN9LCJCYWNrZ3JvdW5kIjp7IiRpZCI6IjgiLCJDb2xvciI6eyIkaWQiOiI5IiwiQSI6MjU1LCJSIjoxMzUsIkciOjEzMiwiQiI6MTk5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MzUsIkciOjEzMiwiQiI6MTk5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w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MzUsIkciOjEzMiwiQiI6MTk5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CwiRyI6MCwiQiI6MH19LCJBcHBlbmRZZWFyT25ZZWFyQ2hhbmdlIjp0cnVlLCJFbGFwc2VkVGltZUZvcm1hdCI6MCwiVG9kYXlNYXJrZXJQb3NpdGlvbiI6MS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5MywiRyI6MTE1LCJCIjoxNTR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E3MywiRyI6MTMyLCJCIjoxOTh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ZmFsc2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zNSwiRyI6MTMyLCJCIjoxOTl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MzUsIkciOjEzMiwiQiI6MTk5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MywiVGl0bGVQb3NpdGlvbiI6NC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3M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NTUsIkciOjUzLCJCIjo2O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2LTA4LTAyVDIzOjU5OjU5Ljk5OVoiLCJFbmREYXRlIjoiMjAxNi0xMi0xNVQyMzo1OTo1OS45OTlaIiwiRm9ybWF0IjoidyIsIlR5cGUiOjEsIkF1dG9EYXRlUmFuZ2UiOnRydWUsIldvcmtpbmdEYXlzIjozMSwiVG9kYXlNYXJrZXJUZXh0IjoiVG9kYXkiLCJBdXRvU2NhbGVUeXBlIjpmYWxzZX0sIk1pbGVzdG9uZXMiOlt7IiRpZCI6IjEyMyIsIkRhdGUiOiIyMDE2LTA4LTAyVDIzOjU5OjU5Ljk5OVoiLCJTdHlsZSI6eyIkaWQiOiIxMjQiLCJTaGFwZSI6OSwiQ29ubmVjdG9yTWFyZ2luIjp7IiRyZWYiOiI1NCJ9LCJDb25uZWN0b3JTdHlsZSI6eyIkaWQiOiIxMjUiLCJMaW5lQ29sb3IiOnsiJGlkIjoiMTI2IiwiJHR5cGUiOiJOTFJFLkNvbW1vbi5Eb20uU29saWRDb2xvckJydXNoLCBOTFJFLkNvbW1vbiIsIkNvbG9yIjp7IiRpZCI6IjEyNyIsIkEiOjEyNywiUiI6MTUwLCJHIjoyMTQsIkIiOjY2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TAsIkciOjIxNCwiQiI6NjZ9fSwiSXNWaXNpYmxlIjp0cnVlLCJXaWR0aCI6MTguMCwiSGVpZ2h0IjoyMC4wLCJCb3JkZXJTdHlsZSI6eyIkaWQiOiIxMzEiLCJMaW5lQ29sb3IiOnsiJHJlZiI6IjYzIn0sIkxpbmVXZWlnaHQiOjAuMCwiTGluZVR5cGUiOjAsIlBhcmVudFN0eWxlIjp7IiRyZWYiOiI2MiJ9fSwiUGFyZW50U3R5bGUiOnsiJHJlZiI6IjU5In19LCJUaXRsZVN0eWxlIjp7IiRpZCI6IjEzMiIsIkZvbnRTZXR0aW5ncyI6eyIkaWQiOiIxMzMiLCJGb250U2l6ZSI6MTEsIkZvbnROYW1lIjoiQ2FsaWJyaSIsIklzQm9sZCI6dHJ1ZSwiSXNJdGFsaWMiOmZhbHNlLCJJc1VuZGVybGluZWQiOmZhbHNlLCJQYXJlbnRTdHlsZSI6eyIkcmVmIjoiNjYifX0sIkF1dG9TaXplIjowLCJGb3JlZ3JvdW5kIjp7IiRpZCI6IjEzNCIsIkNvbG9yIjp7IiRpZCI6IjEzNSIsIkEiOjI1NSwiUiI6MTUwLCJHIjoyMTQsIkIiOjY2fX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M2IiwiTGluZUNvbG9yIjpudWxsLCJMaW5lV2VpZ2h0IjowLjAsIkxpbmVUeXBlIjowLCJQYXJlbnRTdHlsZSI6bnVsbH0sIlBhcmVudFN0eWxlIjp7IiRyZWYiOiI2NSJ9fSwiRGF0ZVN0eWxlIjp7IiRpZCI6IjEzNyIsIkZvbnRTZXR0aW5ncyI6eyIkaWQiOiIxM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M5IiwiTGluZUNvbG9yIjpudWxsLCJMaW5lV2VpZ2h0IjowLjAsIkxpbmVUeXBlIjowLCJQYXJlbnRTdHlsZSI6bnVsbH0sIlBhcmVudFN0eWxlIjp7IiRyZWYiOiI3MiJ9fSwiRGF0ZUZvcm1hdCI6eyIkcmVmIjoiNzkifSwiSXNWaXNpYmxlIjp0cnVlLCJQYXJlbnRTdHlsZSI6eyIkcmVmIjoiNTMifX0sIlBvc2l0aW9uIjp7IiRpZCI6IjE0MCIsIlJhdGlvIjowLjE1OTYzODM4MzY1MzQyODgxLCJJc0N1c3RvbSI6ZmFsc2V9LCJJZCI6IjlkZDhlZDliLTY2ZmMtNDBjNy1iOWVhLWE2Y2Q0ZWIwNTc5MSIsIkltcG9ydElkIjpudWxsLCJUaXRsZSI6Ik1pbGVzdG9uZSAxIiwiTm90ZSI6bnVsbCwiSHlwZXJsaW5rIjpudWxsLCJJc0NoYW5nZWQiOmZhbHNlLCJJc05ldyI6ZmFsc2V9LHsiJGlkIjoiMTQxIiwiRGF0ZSI6IjIwMTYtMDgtMTBUMjM6NTk6NTkuOTk5WiIsIlN0eWxlIjp7IiRpZCI6IjE0MiIsIlNoYXBlIjowLCJDb25uZWN0b3JNYXJnaW4iOnsiJHJlZiI6IjU0In0sIkNvbm5lY3RvclN0eWxlIjp7IiRpZCI6IjE0MyIsIkxpbmVDb2xvciI6eyIkaWQiOiIxNDQiLCIkdHlwZSI6Ik5MUkUuQ29tbW9uLkRvbS5Tb2xpZENvbG9yQnJ1c2gsIE5MUkUuQ29tbW9uIiwiQ29sb3IiOnsiJGlkIjoiMTQ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xNDYiLCJNYXJnaW4iOnsiJHJlZiI6IjYwIn0sIlBhZGRpbmciOnsiJHJlZiI6IjYxIn0sIkJhY2tncm91bmQiOnsiJGlkIjoiMTQ3IiwiQ29sb3IiOnsiJGlkIjoiMTQ4IiwiQSI6MjU1LCJSIjo1NSwiRyI6NTMsIkIiOjY5fX0sIklzVmlzaWJsZSI6dHJ1ZSwiV2lkdGgiOjEyLjAsIkhlaWdodCI6MTQuMCwiQm9yZGVyU3R5bGUiOnsiJGlkIjoiMTQ5IiwiTGluZUNvbG9yIjp7IiRyZWYiOiI2MyJ9LCJMaW5lV2VpZ2h0IjowLjAsIkxpbmVUeXBlIjowLCJQYXJlbnRTdHlsZSI6eyIkcmVmIjoiNjIifX0sIlBhcmVudFN0eWxlIjp7IiRyZWYiOiI1OSJ9fSwiVGl0bGVTdHlsZSI6eyIkaWQiOiIxNTAiLCJGb250U2V0dGluZ3MiOnsiJGlkIjoiMTU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TIiLCJMaW5lQ29sb3IiOm51bGwsIkxpbmVXZWlnaHQiOjAuMCwiTGluZVR5cGUiOjAsIlBhcmVudFN0eWxlIjpudWxsfSwiUGFyZW50U3R5bGUiOnsiJHJlZiI6IjY1In19LCJEYXRlU3R5bGUiOnsiJGlkIjoiMTUzIiwiRm9udFNldHRpbmdzIjp7IiRpZCI6IjE1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NTUiLCJMaW5lQ29sb3IiOm51bGwsIkxpbmVXZWlnaHQiOjAuMCwiTGluZVR5cGUiOjAsIlBhcmVudFN0eWxlIjpudWxsfSwiUGFyZW50U3R5bGUiOnsiJHJlZiI6IjcyIn19LCJEYXRlRm9ybWF0Ijp7IiRyZWYiOiI3OSJ9LCJJc1Zpc2libGUiOnRydWUsIlBhcmVudFN0eWxlIjp7IiRyZWYiOiI1MyJ9fSwiUG9zaXRpb24iOnsiJGlkIjoiMTU2IiwiUmF0aW8iOjAuMCwiSXNDdXN0b20iOmZhbHNlfSwiSWQiOiIxZjg3ODA5NC01ZWJkLTRlYjQtYjYyMC0wMTdjN2Y2ZGNhMjUiLCJJbXBvcnRJZCI6bnVsbCwiVGl0bGUiOiJNaWxlc3RvbmUgMiIsIk5vdGUiOm51bGwsIkh5cGVybGluayI6bnVsbCwiSXNDaGFuZ2VkIjpmYWxzZSwiSXNOZXciOmZhbHNlfSx7IiRpZCI6IjE1NyIsIkRhdGUiOiIyMDE2LTA4LTE5VDIzOjU5OjU5Ljk5OVoiLCJTdHlsZSI6eyIkaWQiOiIxNTgiLCJTaGFwZSI6MSwiQ29ubmVjdG9yTWFyZ2luIjp7IiRyZWYiOiI1NCJ9LCJDb25uZWN0b3JTdHlsZSI6eyIkaWQiOiIxNTkiLCJMaW5lQ29sb3IiOnsiJGlkIjoiMTYwIiwiJHR5cGUiOiJOTFJFLkNvbW1vbi5Eb20uU29saWRDb2xvckJydXNoLCBOTFJFLkNvbW1vbiIsIkNvbG9yIjp7IiRpZCI6IjE2MSIsIkEiOjEyNywiUiI6MTczLCJHIjoxMzIsIkIiOjE5OH19LCJMaW5lV2VpZ2h0IjoxLjAsIkxpbmVUeXBlIjowLCJQYXJlbnRTdHlsZSI6eyIkcmVmIjoiNTUifX0sIklzQmVsb3dUaW1lYmFuZCI6ZmFsc2UsIkhpZGVEYXRlIjpmYWxzZSwiU2hhcGVTaXplIjoxLCJTcGFjaW5nIjoyLjAsIlBhZGRpbmciOnsiJHJlZiI6IjU4In0sIlNoYXBlU3R5bGUiOnsiJGlkIjoiMTYyIiwiTWFyZ2luIjp7IiRyZWYiOiI2MCJ9LCJQYWRkaW5nIjp7IiRyZWYiOiI2MSJ9LCJCYWNrZ3JvdW5kIjp7IiRpZCI6IjE2MyIsIkNvbG9yIjp7IiRpZCI6IjE2NCIsIkEiOjI1NSwiUiI6MTczLCJHIjoxMzIsIkIiOjE5OH19LCJJc1Zpc2libGUiOnRydWUsIldpZHRoIjoxOC4wLCJIZWlnaHQiOjIwLjAsIkJvcmRlclN0eWxlIjp7IiRpZCI6IjE2NSIsIkxpbmVDb2xvciI6eyIkcmVmIjoiNjMifSwiTGluZVdlaWdodCI6MC4wLCJMaW5lVHlwZSI6MCwiUGFyZW50U3R5bGUiOnsiJHJlZiI6IjYyIn19LCJQYXJlbnRTdHlsZSI6eyIkcmVmIjoiNTkifX0sIlRpdGxlU3R5bGUiOnsiJGlkIjoiMTY2IiwiRm9udFNldHRpbmdzIjp7IiRpZCI6IjE2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Y4IiwiTGluZUNvbG9yIjpudWxsLCJMaW5lV2VpZ2h0IjowLjAsIkxpbmVUeXBlIjowLCJQYXJlbnRTdHlsZSI6bnVsbH0sIlBhcmVudFN0eWxlIjp7IiRyZWYiOiI2NSJ9fSwiRGF0ZVN0eWxlIjp7IiRpZCI6IjE2OSIsIkZvbnRTZXR0aW5ncyI6eyIkaWQiOiIxNz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cxIiwiTGluZUNvbG9yIjpudWxsLCJMaW5lV2VpZ2h0IjowLjAsIkxpbmVUeXBlIjowLCJQYXJlbnRTdHlsZSI6bnVsbH0sIlBhcmVudFN0eWxlIjp7IiRyZWYiOiI3MiJ9fSwiRGF0ZUZvcm1hdCI6eyIkcmVmIjoiNzkifSwiSXNWaXNpYmxlIjp0cnVlLCJQYXJlbnRTdHlsZSI6eyIkcmVmIjoiNTMifX0sIlBvc2l0aW9uIjp7IiRpZCI6IjE3MiIsIlJhdGlvIjowLjE1OTYzODM4MzY1MzQyODgxLCJJc0N1c3RvbSI6ZmFsc2V9LCJJZCI6IjFkN2I3ZGU3LTU2OTQtNDFlZC04NGZkLWY0MGEzZDUxMjE1ZSIsIkltcG9ydElkIjpudWxsLCJUaXRsZSI6Ik1pbGVzdG9uZSAzIiwiTm90ZSI6bnVsbCwiSHlwZXJsaW5rIjpudWxsLCJJc0NoYW5nZWQiOmZhbHNlLCJJc05ldyI6ZmFsc2V9LHsiJGlkIjoiMTczIiwiRGF0ZSI6IjIwMTYtMDktMDdUMjM6NTk6NTkuOTk5WiIsIlN0eWxlIjp7IiRpZCI6IjE3NCIsIlNoYXBlIjoxLCJDb25uZWN0b3JNYXJnaW4iOnsiJHJlZiI6IjU0In0sIkNvbm5lY3RvclN0eWxlIjp7IiRpZCI6IjE3NSIsIkxpbmVDb2xvciI6eyIkaWQiOiIxNzYiLCIkdHlwZSI6Ik5MUkUuQ29tbW9uLkRvbS5Tb2xpZENvbG9yQnJ1c2gsIE5MUkUuQ29tbW9uIiwiQ29sb3IiOnsiJGlkIjoiMTc3IiwiQSI6MTI3LCJSIjoxMTEsIkciOjQ5LCJCIjoxNTJ9fSwiTGluZVdlaWdodCI6MS4wLCJMaW5lVHlwZSI6MCwiUGFyZW50U3R5bGUiOnsiJHJlZiI6IjU1In19LCJJc0JlbG93VGltZWJhbmQiOnRydWUsIkhpZGVEYXRlIjpmYWxzZSwiU2hhcGVTaXplIjoyLCJTcGFjaW5nIjoyLjAsIlBhZGRpbmciOnsiJHJlZiI6IjU4In0sIlNoYXBlU3R5bGUiOnsiJGlkIjoiMTc4IiwiTWFyZ2luIjp7IiRyZWYiOiI2MCJ9LCJQYWRkaW5nIjp7IiRyZWYiOiI2MSJ9LCJCYWNrZ3JvdW5kIjp7IiRpZCI6IjE3OSIsIkNvbG9yIjp7IiRpZCI6IjE4MCIsIkEiOjI1NSwiUiI6MTExLCJHIjo0OSwiQiI6MTUyfX0sIklzVmlzaWJsZSI6dHJ1ZSwiV2lkdGgiOjI0LjAsIkhlaWdodCI6MjYuMCwiQm9yZGVyU3R5bGUiOnsiJGlkIjoiMTgxIiwiTGluZUNvbG9yIjp7IiRyZWYiOiI2MyJ9LCJMaW5lV2VpZ2h0IjowLjAsIkxpbmVUeXBlIjowLCJQYXJlbnRTdHlsZSI6eyIkcmVmIjoiNjIifX0sIlBhcmVudFN0eWxlIjp7IiRyZWYiOiI1OSJ9fSwiVGl0bGVTdHlsZSI6eyIkaWQiOiIxODIiLCJGb250U2V0dGluZ3MiOnsiJGlkIjoiMTg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QiLCJMaW5lQ29sb3IiOm51bGwsIkxpbmVXZWlnaHQiOjAuMCwiTGluZVR5cGUiOjAsIlBhcmVudFN0eWxlIjpudWxsfSwiUGFyZW50U3R5bGUiOnsiJHJlZiI6IjY1In19LCJEYXRlU3R5bGUiOnsiJGlkIjoiMTg1IiwiRm9udFNldHRpbmdzIjp7IiRpZCI6IjE4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ODciLCJMaW5lQ29sb3IiOm51bGwsIkxpbmVXZWlnaHQiOjAuMCwiTGluZVR5cGUiOjAsIlBhcmVudFN0eWxlIjpudWxsfSwiUGFyZW50U3R5bGUiOnsiJHJlZiI6IjcyIn19LCJEYXRlRm9ybWF0Ijp7IiRyZWYiOiI3OSJ9LCJJc1Zpc2libGUiOnRydWUsIlBhcmVudFN0eWxlIjp7IiRyZWYiOiI1MyJ9fSwiUG9zaXRpb24iOnsiJGlkIjoiMTg4IiwiUmF0aW8iOjAuMTUxNzAxOTY5NTcwNTgzNzcsIklzQ3VzdG9tIjpmYWxzZX0sIklkIjoiMjUzMDQwYzMtNWY4Yy00ZmM5LThjN2UtYTViNDA5NjRiNDQyIiwiSW1wb3J0SWQiOm51bGwsIlRpdGxlIjoiTWlsZXN0b25lIDQiLCJOb3RlIjpudWxsLCJIeXBlcmxpbmsiOm51bGwsIklzQ2hhbmdlZCI6ZmFsc2UsIklzTmV3IjpmYWxzZX0seyIkaWQiOiIxODkiLCJEYXRlIjoiMjAxNi0wOS0xNFQyMzo1OTo1OS45OTlaIiwiU3R5bGUiOnsiJGlkIjoiMTkwIiwiU2hhcGUiOjAsIkNvbm5lY3Rvck1hcmdpbiI6eyIkcmVmIjoiNTQifSwiQ29ubmVjdG9yU3R5bGUiOnsiJGlkIjoiMTkxIiwiTGluZUNvbG9yIjp7IiRpZCI6IjE5MiIsIiR0eXBlIjoiTkxSRS5Db21tb24uRG9tLlNvbGlkQ29sb3JCcnVzaCwgTkxSRS5Db21tb24iLCJDb2xvciI6eyIkaWQiOiIxOTMiLCJBIjoyNTUsIlIiOjExMSwiRyI6MTI5LCJCIjoxMzF9fSwiTGluZVdlaWdodCI6MS4wLCJMaW5lVHlwZSI6MCwiUGFyZW50U3R5bGUiOnsiJHJlZiI6IjU1In19LCJJc0JlbG93VGltZWJhbmQiOmZhbHNlLCJIaWRlRGF0ZSI6ZmFsc2UsIlNoYXBlU2l6ZSI6MCwiU3BhY2luZyI6Mi4wLCJQYWRkaW5nIjp7IiRyZWYiOiI1OCJ9LCJTaGFwZVN0eWxlIjp7IiRpZCI6IjE5NCIsIk1hcmdpbiI6eyIkcmVmIjoiNjAifSwiUGFkZGluZyI6eyIkcmVmIjoiNjEifSwiQmFja2dyb3VuZCI6eyIkaWQiOiIxOTUiLCJDb2xvciI6eyIkaWQiOiIxOTYiLCJBIjoyNTUsIlIiOjU1LCJHIjo1MywiQiI6Njl9fSwiSXNWaXNpYmxlIjp0cnVlLCJXaWR0aCI6MTIuMCwiSGVpZ2h0IjoxNC4wLCJCb3JkZXJTdHlsZSI6eyIkaWQiOiIxOTciLCJMaW5lQ29sb3IiOnsiJHJlZiI6IjYzIn0sIkxpbmVXZWlnaHQiOjAuMCwiTGluZVR5cGUiOjAsIlBhcmVudFN0eWxlIjp7IiRyZWYiOiI2MiJ9fSwiUGFyZW50U3R5bGUiOnsiJHJlZiI6IjU5In19LCJUaXRsZVN0eWxlIjp7IiRpZCI6IjE5OCIsIkZvbnRTZXR0aW5ncyI6eyIkaWQiOiIxOTk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wMCIsIkxpbmVDb2xvciI6bnVsbCwiTGluZVdlaWdodCI6MC4wLCJMaW5lVHlwZSI6MCwiUGFyZW50U3R5bGUiOm51bGx9LCJQYXJlbnRTdHlsZSI6eyIkcmVmIjoiNjUifX0sIkRhdGVTdHlsZSI6eyIkaWQiOiIyMDEiLCJGb250U2V0dGluZ3MiOnsiJGlkIjoiMjAy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wMyIsIkxpbmVDb2xvciI6bnVsbCwiTGluZVdlaWdodCI6MC4wLCJMaW5lVHlwZSI6MCwiUGFyZW50U3R5bGUiOm51bGx9LCJQYXJlbnRTdHlsZSI6eyIkcmVmIjoiNzIifX0sIkRhdGVGb3JtYXQiOnsiJHJlZiI6Ijc5In0sIklzVmlzaWJsZSI6dHJ1ZSwiUGFyZW50U3R5bGUiOnsiJHJlZiI6IjUzIn19LCJQb3NpdGlvbiI6eyIkaWQiOiIyMDQiLCJSYXRpbyI6MC4xNTkxMDkyMTQ1MDAxNDQ2NywiSXNDdXN0b20iOmZhbHNlfSwiSWQiOiJiOTFlN2M5ZC1hMTA0LTRmMWUtODBiOS1iY2I2MTZhZDMyYmUiLCJJbXBvcnRJZCI6bnVsbCwiVGl0bGUiOiJNaWxlc3RvbmUgNSIsIk5vdGUiOm51bGwsIkh5cGVybGluayI6bnVsbCwiSXNDaGFuZ2VkIjpmYWxzZSwiSXNOZXciOmZhbHNlfSx7IiRpZCI6IjIwNSIsIkRhdGUiOiIyMDE2LTA5LTE4VDIzOjU5OjU5Ljk5OVoiLCJTdHlsZSI6eyIkaWQiOiIyMDYiLCJTaGFwZSI6MCwiQ29ubmVjdG9yTWFyZ2luIjp7IiRyZWYiOiI1NCJ9LCJDb25uZWN0b3JTdHlsZSI6eyIkaWQiOiIyMDciLCJMaW5lQ29sb3IiOnsiJGlkIjoiMjA4IiwiJHR5cGUiOiJOTFJFLkNvbW1vbi5Eb20uU29saWRDb2xvckJydXNoLCBOTFJFLkNvbW1vbiIsIkNvbG9yIjp7IiRpZCI6IjIwOSIsIkEiOjI1NSwiUiI6MTExLCJHIjoxMjksIkIiOjEzMX19LCJMaW5lV2VpZ2h0IjoxLjAsIkxpbmVUeXBlIjowLCJQYXJlbnRTdHlsZSI6eyIkcmVmIjoiNTUifX0sIklzQmVsb3dUaW1lYmFuZCI6ZmFsc2UsIkhpZGVEYXRlIjpmYWxzZSwiU2hhcGVTaXplIjowLCJTcGFjaW5nIjoyLjAsIlBhZGRpbmciOnsiJHJlZiI6IjU4In0sIlNoYXBlU3R5bGUiOnsiJGlkIjoiMjEwIiwiTWFyZ2luIjp7IiRyZWYiOiI2MCJ9LCJQYWRkaW5nIjp7IiRyZWYiOiI2MSJ9LCJCYWNrZ3JvdW5kIjp7IiRpZCI6IjIxMSIsIkNvbG9yIjp7IiRpZCI6IjIxMiIsIkEiOjI1NSwiUiI6NTUsIkciOjUzLCJCIjo2OX19LCJJc1Zpc2libGUiOnRydWUsIldpZHRoIjoxMi4wLCJIZWlnaHQiOjE0LjAsIkJvcmRlclN0eWxlIjp7IiRpZCI6IjIxMyIsIkxpbmVDb2xvciI6eyIkcmVmIjoiNjMifSwiTGluZVdlaWdodCI6MC4wLCJMaW5lVHlwZSI6MCwiUGFyZW50U3R5bGUiOnsiJHJlZiI6IjYyIn19LCJQYXJlbnRTdHlsZSI6eyIkcmVmIjoiNTkifX0sIlRpdGxlU3R5bGUiOnsiJGlkIjoiMjE0IiwiRm9udFNldHRpbmdzIjp7IiRpZCI6IjIx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E2IiwiTGluZUNvbG9yIjpudWxsLCJMaW5lV2VpZ2h0IjowLjAsIkxpbmVUeXBlIjowLCJQYXJlbnRTdHlsZSI6bnVsbH0sIlBhcmVudFN0eWxlIjp7IiRyZWYiOiI2NSJ9fSwiRGF0ZVN0eWxlIjp7IiRpZCI6IjIxNyIsIkZvbnRTZXR0aW5ncyI6eyIkaWQiOiIyMT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E5IiwiTGluZUNvbG9yIjpudWxsLCJMaW5lV2VpZ2h0IjowLjAsIkxpbmVUeXBlIjowLCJQYXJlbnRTdHlsZSI6bnVsbH0sIlBhcmVudFN0eWxlIjp7IiRyZWYiOiI3MiJ9fSwiRGF0ZUZvcm1hdCI6eyIkcmVmIjoiNzkifSwiSXNWaXNpYmxlIjp0cnVlLCJQYXJlbnRTdHlsZSI6eyIkcmVmIjoiNTMifX0sIlBvc2l0aW9uIjp7IiRpZCI6IjIyMCIsIlJhdGlvIjowLjE3MDc0OTYyODk4NTM2OTYzLCJJc0N1c3RvbSI6ZmFsc2V9LCJJZCI6IjMyNmY5M2RiLTUyZDktNGY1MS05YTMzLTNlMjhkYzU3MjdhMyIsIkltcG9ydElkIjpudWxsLCJUaXRsZSI6Ik1pbGVzdG9uZSA2IiwiTm90ZSI6bnVsbCwiSHlwZXJsaW5rIjpudWxsLCJJc0NoYW5nZWQiOmZhbHNlLCJJc05ldyI6ZmFsc2V9LHsiJGlkIjoiMjIxIiwiRGF0ZSI6IjIwMTYtMDktMjhUMjM6NTk6NTkuOTk5WiIsIlN0eWxlIjp7IiRpZCI6IjIyMiIsIlNoYXBlIjoxLCJDb25uZWN0b3JNYXJnaW4iOnsiJHJlZiI6IjU0In0sIkNvbm5lY3RvclN0eWxlIjp7IiRpZCI6IjIyMyIsIkxpbmVDb2xvciI6eyIkaWQiOiIyMjQiLCIkdHlwZSI6Ik5MUkUuQ29tbW9uLkRvbS5Tb2xpZENvbG9yQnJ1c2gsIE5MUkUuQ29tbW9uIiwiQ29sb3IiOnsiJGlkIjoiMjI1IiwiQSI6MTI3LCJSIjo5MywiRyI6MTE1LCJCIjoxNTR9fSwiTGluZVdlaWdodCI6MS4wLCJMaW5lVHlwZSI6MCwiUGFyZW50U3R5bGUiOnsiJHJlZiI6IjU1In19LCJJc0JlbG93VGltZWJhbmQiOmZhbHNlLCJIaWRlRGF0ZSI6ZmFsc2UsIlNoYXBlU2l6ZSI6MiwiU3BhY2luZyI6Mi4wLCJQYWRkaW5nIjp7IiRyZWYiOiI1OCJ9LCJTaGFwZVN0eWxlIjp7IiRpZCI6IjIyNiIsIk1hcmdpbiI6eyIkcmVmIjoiNjAifSwiUGFkZGluZyI6eyIkcmVmIjoiNjEifSwiQmFja2dyb3VuZCI6eyIkaWQiOiIyMjciLCJDb2xvciI6eyIkaWQiOiIyMjgiLCJBIjoyNTUsIlIiOjkzLCJHIjoxMTUsIkIiOjE1NH19LCJJc1Zpc2libGUiOnRydWUsIldpZHRoIjoyNC4wLCJIZWlnaHQiOjI2LjAsIkJvcmRlclN0eWxlIjp7IiRpZCI6IjIyOSIsIkxpbmVDb2xvciI6eyIkcmVmIjoiNjMifSwiTGluZVdlaWdodCI6MC4wLCJMaW5lVHlwZSI6MCwiUGFyZW50U3R5bGUiOnsiJHJlZiI6IjYyIn19LCJQYXJlbnRTdHlsZSI6eyIkcmVmIjoiNTkifX0sIlRpdGxlU3R5bGUiOnsiJGlkIjoiMjMwIiwiRm9udFNldHRpbmdzIjp7IiRpZCI6IjIzM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MyIiwiTGluZUNvbG9yIjpudWxsLCJMaW5lV2VpZ2h0IjowLjAsIkxpbmVUeXBlIjowLCJQYXJlbnRTdHlsZSI6bnVsbH0sIlBhcmVudFN0eWxlIjp7IiRyZWYiOiI2NSJ9fSwiRGF0ZVN0eWxlIjp7IiRpZCI6IjIzMyIsIkZvbnRTZXR0aW5ncyI6eyIkaWQiOiIyMz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M1IiwiTGluZUNvbG9yIjpudWxsLCJMaW5lV2VpZ2h0IjowLjAsIkxpbmVUeXBlIjowLCJQYXJlbnRTdHlsZSI6bnVsbH0sIlBhcmVudFN0eWxlIjp7IiRyZWYiOiI3MiJ9fSwiRGF0ZUZvcm1hdCI6eyIkcmVmIjoiNzkifSwiSXNWaXNpYmxlIjp0cnVlLCJQYXJlbnRTdHlsZSI6eyIkcmVmIjoiNTMifX0sIlBvc2l0aW9uIjp7IiRpZCI6IjIzNiIsIlJhdGlvIjowLjE3MDc0OTQ5NDc2NDUzOTkzLCJJc0N1c3RvbSI6ZmFsc2V9LCJJZCI6IjY4M2NhMTZlLWMwMGQtNDZhMS04MWE3LWIwNmJlNjQyMGQ3ZCIsIkltcG9ydElkIjpudWxsLCJUaXRsZSI6Ik1pbGVzdG9uZSA3IiwiTm90ZSI6bnVsbCwiSHlwZXJsaW5rIjpudWxsLCJJc0NoYW5nZWQiOmZhbHNlLCJJc05ldyI6ZmFsc2V9LHsiJGlkIjoiMjM3IiwiRGF0ZSI6IjIwMTYtMTAtMDlUMjM6NTk6NTkuOTk5WiIsIlN0eWxlIjp7IiRpZCI6IjIzOCIsIlNoYXBlIjoxLCJDb25uZWN0b3JNYXJnaW4iOnsiJHJlZiI6IjU0In0sIkNvbm5lY3RvclN0eWxlIjp7IiRpZCI6IjIzOSIsIkxpbmVDb2xvciI6eyIkaWQiOiIyNDAiLCIkdHlwZSI6Ik5MUkUuQ29tbW9uLkRvbS5Tb2xpZENvbG9yQnJ1c2gsIE5MUkUuQ29tbW9uIiwiQ29sb3IiOnsiJGlkIjoiMjQxIiwiQSI6MTI3LCJSIjoxMTEsIkciOjQ5LCJCIjoxNTJ9fSwiTGluZVdlaWdodCI6MS4wLCJMaW5lVHlwZSI6MCwiUGFyZW50U3R5bGUiOnsiJHJlZiI6IjU1In19LCJJc0JlbG93VGltZWJhbmQiOnRydWUsIkhpZGVEYXRlIjpmYWxzZSwiU2hhcGVTaXplIjoxLCJTcGFjaW5nIjoyLjAsIlBhZGRpbmciOnsiJHJlZiI6IjU4In0sIlNoYXBlU3R5bGUiOnsiJGlkIjoiMjQyIiwiTWFyZ2luIjp7IiRyZWYiOiI2MCJ9LCJQYWRkaW5nIjp7IiRyZWYiOiI2MSJ9LCJCYWNrZ3JvdW5kIjp7IiRpZCI6IjI0MyIsIkNvbG9yIjp7IiRpZCI6IjI0NCIsIkEiOjI1NSwiUiI6MTExLCJHIjo0OSwiQiI6MTUyfX0sIklzVmlzaWJsZSI6dHJ1ZSwiV2lkdGgiOjE4LjAsIkhlaWdodCI6MjAuMCwiQm9yZGVyU3R5bGUiOnsiJGlkIjoiMjQ1IiwiTGluZUNvbG9yIjp7IiRyZWYiOiI2MyJ9LCJMaW5lV2VpZ2h0IjowLjAsIkxpbmVUeXBlIjowLCJQYXJlbnRTdHlsZSI6eyIkcmVmIjoiNjIifX0sIlBhcmVudFN0eWxlIjp7IiRyZWYiOiI1OSJ9fSwiVGl0bGVTdHlsZSI6eyIkaWQiOiIyNDYiLCJGb250U2V0dGluZ3MiOnsiJGlkIjoiMjQ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giLCJMaW5lQ29sb3IiOm51bGwsIkxpbmVXZWlnaHQiOjAuMCwiTGluZVR5cGUiOjAsIlBhcmVudFN0eWxlIjpudWxsfSwiUGFyZW50U3R5bGUiOnsiJHJlZiI6IjY1In19LCJEYXRlU3R5bGUiOnsiJGlkIjoiMjQ5IiwiRm9udFNldHRpbmdzIjp7IiRpZCI6IjI1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NTEiLCJMaW5lQ29sb3IiOm51bGwsIkxpbmVXZWlnaHQiOjAuMCwiTGluZVR5cGUiOjAsIlBhcmVudFN0eWxlIjpudWxsfSwiUGFyZW50U3R5bGUiOnsiJHJlZiI6IjcyIn19LCJEYXRlRm9ybWF0Ijp7IiRyZWYiOiI3OSJ9LCJJc1Zpc2libGUiOnRydWUsIlBhcmVudFN0eWxlIjp7IiRyZWYiOiI1MyJ9fSwiUG9zaXRpb24iOnsiJGlkIjoiMjUyIiwiUmF0aW8iOjAuMTQwNTkwODU4NDU5NDcyNjcsIklzQ3VzdG9tIjpmYWxzZX0sIklkIjoiNTk0ZWM2ZDAtODBlNy00ZTc5LTgzZjctMjVmNjMzYmE3ZmM3IiwiSW1wb3J0SWQiOm51bGwsIlRpdGxlIjoiTWlsZXN0b25lIDgiLCJOb3RlIjpudWxsLCJIeXBlcmxpbmsiOm51bGwsIklzQ2hhbmdlZCI6ZmFsc2UsIklzTmV3IjpmYWxzZX0seyIkaWQiOiIyNTMiLCJEYXRlIjoiMjAxNi0xMC0yMlQyMzo1OTo1OS45OTlaIiwiU3R5bGUiOnsiJGlkIjoiMjU0IiwiU2hhcGUiOjAsIkNvbm5lY3Rvck1hcmdpbiI6eyIkcmVmIjoiNTQifSwiQ29ubmVjdG9yU3R5bGUiOnsiJGlkIjoiMjU1IiwiTGluZUNvbG9yIjp7IiRpZCI6IjI1NiIsIiR0eXBlIjoiTkxSRS5Db21tb24uRG9tLlNvbGlkQ29sb3JCcnVzaCwgTkxSRS5Db21tb24iLCJDb2xvciI6eyIkaWQiOiIyNTciLCJBIjoyNTUsIlIiOjExMSwiRyI6MTI5LCJCIjoxMzF9fSwiTGluZVdlaWdodCI6MS4wLCJMaW5lVHlwZSI6MCwiUGFyZW50U3R5bGUiOnsiJHJlZiI6IjU1In19LCJJc0JlbG93VGltZWJhbmQiOmZhbHNlLCJIaWRlRGF0ZSI6ZmFsc2UsIlNoYXBlU2l6ZSI6MCwiU3BhY2luZyI6Mi4wLCJQYWRkaW5nIjp7IiRyZWYiOiI1OCJ9LCJTaGFwZVN0eWxlIjp7IiRpZCI6IjI1OCIsIk1hcmdpbiI6eyIkcmVmIjoiNjAifSwiUGFkZGluZyI6eyIkcmVmIjoiNjEifSwiQmFja2dyb3VuZCI6eyIkaWQiOiIyNTkiLCJDb2xvciI6eyIkaWQiOiIyNjAiLCJBIjoyNTUsIlIiOjU1LCJHIjo1MywiQiI6Njl9fSwiSXNWaXNpYmxlIjp0cnVlLCJXaWR0aCI6MTIuMCwiSGVpZ2h0IjoxNC4wLCJCb3JkZXJTdHlsZSI6eyIkaWQiOiIyNjEiLCJMaW5lQ29sb3IiOnsiJHJlZiI6IjYzIn0sIkxpbmVXZWlnaHQiOjAuMCwiTGluZVR5cGUiOjAsIlBhcmVudFN0eWxlIjp7IiRyZWYiOiI2MiJ9fSwiUGFyZW50U3R5bGUiOnsiJHJlZiI6IjU5In19LCJUaXRsZVN0eWxlIjp7IiRpZCI6IjI2MiIsIkZvbnRTZXR0aW5ncyI6eyIkaWQiOiIyNjM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2NCIsIkxpbmVDb2xvciI6bnVsbCwiTGluZVdlaWdodCI6MC4wLCJMaW5lVHlwZSI6MCwiUGFyZW50U3R5bGUiOm51bGx9LCJQYXJlbnRTdHlsZSI6eyIkcmVmIjoiNjUifX0sIkRhdGVTdHlsZSI6eyIkaWQiOiIyNjUiLCJGb250U2V0dGluZ3MiOnsiJGlkIjoiMjY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2NyIsIkxpbmVDb2xvciI6bnVsbCwiTGluZVdlaWdodCI6MC4wLCJMaW5lVHlwZSI6MCwiUGFyZW50U3R5bGUiOm51bGx9LCJQYXJlbnRTdHlsZSI6eyIkcmVmIjoiNzIifX0sIkRhdGVGb3JtYXQiOnsiJHJlZiI6Ijc5In0sIklzVmlzaWJsZSI6dHJ1ZSwiUGFyZW50U3R5bGUiOnsiJHJlZiI6IjUzIn19LCJQb3NpdGlvbiI6eyIkaWQiOiIyNjgiLCJSYXRpbyI6MC4wLCJJc0N1c3RvbSI6ZmFsc2V9LCJJZCI6IjJhNWVmYzI3LTYzYzgtNDJlMi04MTI0LTQ3NTExZGZlMmRmZCIsIkltcG9ydElkIjpudWxsLCJUaXRsZSI6Ik1pbGVzdG9uZSA5IiwiTm90ZSI6bnVsbCwiSHlwZXJsaW5rIjpudWxsLCJJc0NoYW5nZWQiOmZhbHNlLCJJc05ldyI6ZmFsc2V9LHsiJGlkIjoiMjY5IiwiRGF0ZSI6IjIwMTYtMTAtMjhUMjM6NTk6NTkuOTk5WiIsIlN0eWxlIjp7IiRpZCI6IjI3MCIsIlNoYXBlIjoxLCJDb25uZWN0b3JNYXJnaW4iOnsiJHJlZiI6IjU0In0sIkNvbm5lY3RvclN0eWxlIjp7IiRpZCI6IjI3MSIsIkxpbmVDb2xvciI6eyIkaWQiOiIyNzIiLCIkdHlwZSI6Ik5MUkUuQ29tbW9uLkRvbS5Tb2xpZENvbG9yQnJ1c2gsIE5MUkUuQ29tbW9uIiwiQ29sb3IiOnsiJGlkIjoiMjczIiwiQSI6MjU1LCJSIjoxNzMsIkciOjEzMiwiQiI6MTk4fX0sIkxpbmVXZWlnaHQiOjEuMCwiTGluZVR5cGUiOjAsIlBhcmVudFN0eWxlIjp7IiRyZWYiOiI1NSJ9fSwiSXNCZWxvd1RpbWViYW5kIjpmYWxzZSwiSGlkZURhdGUiOmZhbHNlLCJTaGFwZVNpemUiOjAsIlNwYWNpbmciOjIuMCwiUGFkZGluZyI6eyIkcmVmIjoiNTgifSwiU2hhcGVTdHlsZSI6eyIkaWQiOiIyNzQiLCJNYXJnaW4iOnsiJHJlZiI6IjYwIn0sIlBhZGRpbmciOnsiJHJlZiI6IjYxIn0sIkJhY2tncm91bmQiOnsiJGlkIjoiMjc1IiwiQ29sb3IiOnsiJGlkIjoiMjc2IiwiQSI6MjU1LCJSIjoxNzMsIkciOjEzMiwiQiI6MTk4fX0sIklzVmlzaWJsZSI6dHJ1ZSwiV2lkdGgiOjEyLjAsIkhlaWdodCI6MTQuMCwiQm9yZGVyU3R5bGUiOnsiJGlkIjoiMjc3IiwiTGluZUNvbG9yIjp7IiRyZWYiOiI2MyJ9LCJMaW5lV2VpZ2h0IjowLjAsIkxpbmVUeXBlIjowLCJQYXJlbnRTdHlsZSI6eyIkcmVmIjoiNjIifX0sIlBhcmVudFN0eWxlIjp7IiRyZWYiOiI1OSJ9fSwiVGl0bGVTdHlsZSI6eyIkaWQiOiIyNzgiLCJGb250U2V0dGluZ3MiOnsiJGlkIjoiMjc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DAiLCJMaW5lQ29sb3IiOm51bGwsIkxpbmVXZWlnaHQiOjAuMCwiTGluZVR5cGUiOjAsIlBhcmVudFN0eWxlIjpudWxsfSwiUGFyZW50U3R5bGUiOnsiJHJlZiI6IjY1In19LCJEYXRlU3R5bGUiOnsiJGlkIjoiMjgxIiwiRm9udFNldHRpbmdzIjp7IiRpZCI6IjI4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DMiLCJMaW5lQ29sb3IiOm51bGwsIkxpbmVXZWlnaHQiOjAuMCwiTGluZVR5cGUiOjAsIlBhcmVudFN0eWxlIjpudWxsfSwiUGFyZW50U3R5bGUiOnsiJHJlZiI6IjcyIn19LCJEYXRlRm9ybWF0Ijp7IiRyZWYiOiI3OSJ9LCJJc1Zpc2libGUiOnRydWUsIlBhcmVudFN0eWxlIjp7IiRyZWYiOiI1MyJ9fSwiUG9zaXRpb24iOnsiJGlkIjoiMjg0IiwiUmF0aW8iOjAuMTQ4NTI3MjcyNTQyMzE3NzEsIklzQ3VzdG9tIjpmYWxzZX0sIklkIjoiZTAwNWI5ZmEtNDljYi00ZTJiLThiMWEtZmJkMjBjMzdhMjJiIiwiSW1wb3J0SWQiOm51bGwsIlRpdGxlIjoiTWlsZXN0b25lIDEwIiwiTm90ZSI6bnVsbCwiSHlwZXJsaW5rIjpudWxsLCJJc0NoYW5nZWQiOmZhbHNlLCJJc05ldyI6ZmFsc2V9LHsiJGlkIjoiMjg1IiwiRGF0ZSI6IjIwMTYtMTEtMDFUMjM6NTk6NTkuOTk5WiIsIlN0eWxlIjp7IiRpZCI6IjI4NiIsIlNoYXBlIjoxLCJDb25uZWN0b3JNYXJnaW4iOnsiJHJlZiI6IjU0In0sIkNvbm5lY3RvclN0eWxlIjp7IiRpZCI6IjI4NyIsIkxpbmVDb2xvciI6eyIkaWQiOiIyODgiLCIkdHlwZSI6Ik5MUkUuQ29tbW9uLkRvbS5Tb2xpZENvbG9yQnJ1c2gsIE5MUkUuQ29tbW9uIiwiQ29sb3IiOnsiJGlkIjoiMjg5IiwiQSI6MTI3LCJSIjoxMTEsIkciOjQ5LCJCIjoxNTJ9fSwiTGluZVdlaWdodCI6MS4wLCJMaW5lVHlwZSI6MCwiUGFyZW50U3R5bGUiOnsiJHJlZiI6IjU1In19LCJJc0JlbG93VGltZWJhbmQiOnRydWUsIkhpZGVEYXRlIjpmYWxzZSwiU2hhcGVTaXplIjoyLCJTcGFjaW5nIjoyLjAsIlBhZGRpbmciOnsiJHJlZiI6IjU4In0sIlNoYXBlU3R5bGUiOnsiJGlkIjoiMjkwIiwiTWFyZ2luIjp7IiRyZWYiOiI2MCJ9LCJQYWRkaW5nIjp7IiRyZWYiOiI2MSJ9LCJCYWNrZ3JvdW5kIjp7IiRpZCI6IjI5MSIsIkNvbG9yIjp7IiRpZCI6IjI5MiIsIkEiOjI1NSwiUiI6MTExLCJHIjo0OSwiQiI6MTUyfX0sIklzVmlzaWJsZSI6dHJ1ZSwiV2lkdGgiOjI0LjAsIkhlaWdodCI6MjYuMCwiQm9yZGVyU3R5bGUiOnsiJGlkIjoiMjkzIiwiTGluZUNvbG9yIjp7IiRyZWYiOiI2MyJ9LCJMaW5lV2VpZ2h0IjowLjAsIkxpbmVUeXBlIjowLCJQYXJlbnRTdHlsZSI6eyIkcmVmIjoiNjIifX0sIlBhcmVudFN0eWxlIjp7IiRyZWYiOiI1OSJ9fSwiVGl0bGVTdHlsZSI6eyIkaWQiOiIyOTQiLCJGb250U2V0dGluZ3MiOnsiJGlkIjoiMjk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TYiLCJMaW5lQ29sb3IiOm51bGwsIkxpbmVXZWlnaHQiOjAuMCwiTGluZVR5cGUiOjAsIlBhcmVudFN0eWxlIjpudWxsfSwiUGFyZW50U3R5bGUiOnsiJHJlZiI6IjY1In19LCJEYXRlU3R5bGUiOnsiJGlkIjoiMjk3IiwiRm9udFNldHRpbmdzIjp7IiRpZCI6IjI5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TkiLCJMaW5lQ29sb3IiOm51bGwsIkxpbmVXZWlnaHQiOjAuMCwiTGluZVR5cGUiOjAsIlBhcmVudFN0eWxlIjpudWxsfSwiUGFyZW50U3R5bGUiOnsiJHJlZiI6IjcyIn19LCJEYXRlRm9ybWF0Ijp7IiRyZWYiOiI3OSJ9LCJJc1Zpc2libGUiOnRydWUsIlBhcmVudFN0eWxlIjp7IiRyZWYiOiI1MyJ9fSwiUG9zaXRpb24iOnsiJGlkIjoiMzAwIiwiUmF0aW8iOjAuMTUxNzAxOTY5NTcwNTgzNzcsIklzQ3VzdG9tIjpmYWxzZX0sIklkIjoiMjUwZWEyYmUtMDU4NS00YjgwLWJjZGItZWMwN2ZhYWEyZDY5IiwiSW1wb3J0SWQiOm51bGwsIlRpdGxlIjoiTWlsZXN0b25lIDExIiwiTm90ZSI6bnVsbCwiSHlwZXJsaW5rIjpudWxsLCJJc0NoYW5nZWQiOmZhbHNlLCJJc05ldyI6ZmFsc2V9LHsiJGlkIjoiMzAxIiwiRGF0ZSI6IjIwMTYtMTEtMDRUMjM6NTk6NTkuOTk5WiIsIlN0eWxlIjp7IiRpZCI6IjMwMiIsIlNoYXBlIjowLCJDb25uZWN0b3JNYXJnaW4iOnsiJHJlZiI6IjU0In0sIkNvbm5lY3RvclN0eWxlIjp7IiRpZCI6IjMwMyIsIkxpbmVDb2xvciI6eyIkaWQiOiIzMDQiLCIkdHlwZSI6Ik5MUkUuQ29tbW9uLkRvbS5Tb2xpZENvbG9yQnJ1c2gsIE5MUkUuQ29tbW9uIiwiQ29sb3IiOnsiJGlkIjoiMzA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DYiLCJNYXJnaW4iOnsiJHJlZiI6IjYwIn0sIlBhZGRpbmciOnsiJHJlZiI6IjYxIn0sIkJhY2tncm91bmQiOnsiJGlkIjoiMzA3IiwiQ29sb3IiOnsiJGlkIjoiMzA4IiwiQSI6MjU1LCJSIjo1NSwiRyI6NTMsIkIiOjY5fX0sIklzVmlzaWJsZSI6dHJ1ZSwiV2lkdGgiOjEyLjAsIkhlaWdodCI6MTQuMCwiQm9yZGVyU3R5bGUiOnsiJGlkIjoiMzA5IiwiTGluZUNvbG9yIjp7IiRyZWYiOiI2MyJ9LCJMaW5lV2VpZ2h0IjowLjAsIkxpbmVUeXBlIjowLCJQYXJlbnRTdHlsZSI6eyIkcmVmIjoiNjIifX0sIlBhcmVudFN0eWxlIjp7IiRyZWYiOiI1OSJ9fSwiVGl0bGVTdHlsZSI6eyIkaWQiOiIzMTAiLCJGb250U2V0dGluZ3MiOnsiJGlkIjoiMzE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TIiLCJMaW5lQ29sb3IiOm51bGwsIkxpbmVXZWlnaHQiOjAuMCwiTGluZVR5cGUiOjAsIlBhcmVudFN0eWxlIjpudWxsfSwiUGFyZW50U3R5bGUiOnsiJHJlZiI6IjY1In19LCJEYXRlU3R5bGUiOnsiJGlkIjoiMzEzIiwiRm9udFNldHRpbmdzIjp7IiRpZCI6IjMx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TUiLCJMaW5lQ29sb3IiOm51bGwsIkxpbmVXZWlnaHQiOjAuMCwiTGluZVR5cGUiOjAsIlBhcmVudFN0eWxlIjpudWxsfSwiUGFyZW50U3R5bGUiOnsiJHJlZiI6IjcyIn19LCJEYXRlRm9ybWF0Ijp7IiRyZWYiOiI3OSJ9LCJJc1Zpc2libGUiOnRydWUsIlBhcmVudFN0eWxlIjp7IiRyZWYiOiI1MyJ9fSwiUG9zaXRpb24iOnsiJGlkIjoiMzE2IiwiUmF0aW8iOjAuMCwiSXNDdXN0b20iOmZhbHNlfSwiSWQiOiJhMmM2N2MwMy03MTdiLTQzN2EtODQ3Yi00ZmE2NGYxNDc5MDgiLCJJbXBvcnRJZCI6bnVsbCwiVGl0bGUiOiJNaWxlc3RvbmUgMTIiLCJOb3RlIjpudWxsLCJIeXBlcmxpbmsiOm51bGwsIklzQ2hhbmdlZCI6ZmFsc2UsIklzTmV3IjpmYWxzZX0seyIkaWQiOiIzMTciLCJEYXRlIjoiMjAxNi0xMS0xMVQyMzo1OTo1OS45OTlaIiwiU3R5bGUiOnsiJGlkIjoiMzE4IiwiU2hhcGUiOjEsIkNvbm5lY3Rvck1hcmdpbiI6eyIkcmVmIjoiNTQifSwiQ29ubmVjdG9yU3R5bGUiOnsiJGlkIjoiMzE5IiwiTGluZUNvbG9yIjp7IiRpZCI6IjMyMCIsIiR0eXBlIjoiTkxSRS5Db21tb24uRG9tLlNvbGlkQ29sb3JCcnVzaCwgTkxSRS5Db21tb24iLCJDb2xvciI6eyIkaWQiOiIzMjEiLCJBIjoxMjcsIlIiOjkzLCJHIjoxMTUsIkIiOjE1NH19LCJMaW5lV2VpZ2h0IjoxLjAsIkxpbmVUeXBlIjowLCJQYXJlbnRTdHlsZSI6eyIkcmVmIjoiNTUifX0sIklzQmVsb3dUaW1lYmFuZCI6ZmFsc2UsIkhpZGVEYXRlIjpmYWxzZSwiU2hhcGVTaXplIjoxLCJTcGFjaW5nIjoyLjAsIlBhZGRpbmciOnsiJHJlZiI6IjU4In0sIlNoYXBlU3R5bGUiOnsiJGlkIjoiMzIyIiwiTWFyZ2luIjp7IiRyZWYiOiI2MCJ9LCJQYWRkaW5nIjp7IiRyZWYiOiI2MSJ9LCJCYWNrZ3JvdW5kIjp7IiRpZCI6IjMyMyIsIkNvbG9yIjp7IiRpZCI6IjMyNCIsIkEiOjI1NSwiUiI6OTMsIkciOjExNSwiQiI6MTU0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zEiLCJMaW5lQ29sb3IiOm51bGwsIkxpbmVXZWlnaHQiOjAuMCwiTGluZVR5cGUiOjAsIlBhcmVudFN0eWxlIjpudWxsfSwiUGFyZW50U3R5bGUiOnsiJHJlZiI6IjcyIn19LCJEYXRlRm9ybWF0Ijp7IiRyZWYiOiI3OSJ9LCJJc1Zpc2libGUiOnRydWUsIlBhcmVudFN0eWxlIjp7IiRyZWYiOiI1MyJ9fSwiUG9zaXRpb24iOnsiJGlkIjoiMzMyIiwiUmF0aW8iOjAuMTU5NjM4MzgzNjUzNDI4ODEsIklzQ3VzdG9tIjpmYWxzZX0sIklkIjoiMzNkYjRjOWYtMmIyZi00OWMwLWE0OGQtNjI1NDg1OTgwMGEzIiwiSW1wb3J0SWQiOm51bGwsIlRpdGxlIjoiTWlsZXN0b25lIDEzIiwiTm90ZSI6bnVsbCwiSHlwZXJsaW5rIjpudWxsLCJJc0NoYW5nZWQiOmZhbHNlLCJJc05ldyI6ZmFsc2V9LHsiJGlkIjoiMzMzIiwiRGF0ZSI6IjIwMTYtMTItMDFUMjM6NTk6NTkuOTk5WiIsIlN0eWxlIjp7IiRpZCI6IjMzNCIsIlNoYXBlIjowLCJDb25uZWN0b3JNYXJnaW4iOnsiJHJlZiI6IjU0In0sIkNvbm5lY3RvclN0eWxlIjp7IiRpZCI6IjMzNSIsIkxpbmVDb2xvciI6eyIkaWQiOiIzMzYiLCIkdHlwZSI6Ik5MUkUuQ29tbW9uLkRvbS5Tb2xpZENvbG9yQnJ1c2gsIE5MUkUuQ29tbW9uIiwiQ29sb3IiOnsiJGlkIjoiMzM3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zgiLCJNYXJnaW4iOnsiJHJlZiI6IjYwIn0sIlBhZGRpbmciOnsiJHJlZiI6IjYxIn0sIkJhY2tncm91bmQiOnsiJGlkIjoiMzM5IiwiQ29sb3IiOnsiJGlkIjoiMzQwIiwiQSI6MjU1LCJSIjo1NSwiRyI6NTMsIkIiOjY5fX0sIklzVmlzaWJsZSI6dHJ1ZSwiV2lkdGgiOjEyLjAsIkhlaWdodCI6MTQuMCwiQm9yZGVyU3R5bGUiOnsiJGlkIjoiMzQxIiwiTGluZUNvbG9yIjp7IiRyZWYiOiI2MyJ9LCJMaW5lV2VpZ2h0IjowLjAsIkxpbmVUeXBlIjowLCJQYXJlbnRTdHlsZSI6eyIkcmVmIjoiNjIifX0sIlBhcmVudFN0eWxlIjp7IiRyZWYiOiI1OSJ9fSwiVGl0bGVTdHlsZSI6eyIkaWQiOiIzNDIiLCJGb250U2V0dGluZ3MiOnsiJGlkIjoiMzQ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DQiLCJMaW5lQ29sb3IiOm51bGwsIkxpbmVXZWlnaHQiOjAuMCwiTGluZVR5cGUiOjAsIlBhcmVudFN0eWxlIjpudWxsfSwiUGFyZW50U3R5bGUiOnsiJHJlZiI6IjY1In19LCJEYXRlU3R5bGUiOnsiJGlkIjoiMzQ1IiwiRm9udFNldHRpbmdzIjp7IiRpZCI6IjM0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DciLCJMaW5lQ29sb3IiOm51bGwsIkxpbmVXZWlnaHQiOjAuMCwiTGluZVR5cGUiOjAsIlBhcmVudFN0eWxlIjpudWxsfSwiUGFyZW50U3R5bGUiOnsiJHJlZiI6IjcyIn19LCJEYXRlRm9ybWF0Ijp7IiRyZWYiOiI3OSJ9LCJJc1Zpc2libGUiOnRydWUsIlBhcmVudFN0eWxlIjp7IiRyZWYiOiI1MyJ9fSwiUG9zaXRpb24iOnsiJGlkIjoiMzQ4IiwiUmF0aW8iOjAuMTA3MTM1NzQ0NDQ4MDYxMzQsIklzQ3VzdG9tIjpmYWxzZX0sIklkIjoiMWUxMjVhNTEtZjlmNC00MThkLWJiMTItOTc3YTVhMmUxMGJjIiwiSW1wb3J0SWQiOm51bGwsIlRpdGxlIjoiTWlsZXN0b25lIDE0IiwiTm90ZSI6bnVsbCwiSHlwZXJsaW5rIjpudWxsLCJJc0NoYW5nZWQiOmZhbHNlLCJJc05ldyI6ZmFsc2V9LHsiJGlkIjoiMzQ5IiwiRGF0ZSI6IjIwMTYtMTItMTVUMjM6NTk6NTkuOTk5WiIsIlN0eWxlIjp7IiRpZCI6IjM1MCIsIlNoYXBlIjo5LCJDb25uZWN0b3JNYXJnaW4iOnsiJHJlZiI6IjU0In0sIkNvbm5lY3RvclN0eWxlIjp7IiRpZCI6IjM1MSIsIkxpbmVDb2xvciI6eyIkaWQiOiIzNTIiLCIkdHlwZSI6Ik5MUkUuQ29tbW9uLkRvbS5Tb2xpZENvbG9yQnJ1c2gsIE5MUkUuQ29tbW9uIiwiQ29sb3IiOnsiJGlkIjoiMzUzIiwiQSI6MTI3LCJSIjoxNTAsIkciOjIxNCwiQiI6NjZ9fSwiTGluZVdlaWdodCI6MS4wLCJMaW5lVHlwZSI6MCwiUGFyZW50U3R5bGUiOnsiJHJlZiI6IjU1In19LCJJc0JlbG93VGltZWJhbmQiOmZhbHNlLCJIaWRlRGF0ZSI6ZmFsc2UsIlNoYXBlU2l6ZSI6MSwiU3BhY2luZyI6Mi4wLCJQYWRkaW5nIjp7IiRyZWYiOiI1OCJ9LCJTaGFwZVN0eWxlIjp7IiRpZCI6IjM1NCIsIk1hcmdpbiI6eyIkcmVmIjoiNjAifSwiUGFkZGluZyI6eyIkcmVmIjoiNjEifSwiQmFja2dyb3VuZCI6eyIkaWQiOiIzNTUiLCJDb2xvciI6eyIkaWQiOiIzNTYiLCJBIjoyNTUsIlIiOjE1MCwiRyI6MjE0LCJCIjo2Nn19LCJJc1Zpc2libGUiOnRydWUsIldpZHRoIjoxOC4wLCJIZWlnaHQiOjIwLjAsIkJvcmRlclN0eWxlIjp7IiRpZCI6IjM1NyIsIkxpbmVDb2xvciI6eyIkcmVmIjoiNjMifSwiTGluZVdlaWdodCI6MC4wLCJMaW5lVHlwZSI6MCwiUGFyZW50U3R5bGUiOnsiJHJlZiI6IjYyIn19LCJQYXJlbnRTdHlsZSI6eyIkcmVmIjoiNTkifX0sIlRpdGxlU3R5bGUiOnsiJGlkIjoiMzU4IiwiRm9udFNldHRpbmdzIjp7IiRpZCI6IjM1OSIsIkZvbnRTaXplIjoxMSwiRm9udE5hbWUiOiJDYWxpYnJpIiwiSXNCb2xkIjp0cnVlLCJJc0l0YWxpYyI6ZmFsc2UsIklzVW5kZXJsaW5lZCI6ZmFsc2UsIlBhcmVudFN0eWxlIjp7IiRyZWYiOiI2NiJ9fSwiQXV0b1NpemUiOjAsIkZvcmVncm91bmQiOnsiJGlkIjoiMzYwIiwiQ29sb3IiOnsiJGlkIjoiMzYxIiwiQSI6MjU1LCJSIjoxNTAsIkciOjIxNCwiQiI6NjZ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jIiLCJMaW5lQ29sb3IiOm51bGwsIkxpbmVXZWlnaHQiOjAuMCwiTGluZVR5cGUiOjAsIlBhcmVudFN0eWxlIjpudWxsfSwiUGFyZW50U3R5bGUiOnsiJHJlZiI6IjY1In19LCJEYXRlU3R5bGUiOnsiJGlkIjoiMzYzIiwiRm9udFNldHRpbmdzIjp7IiRpZCI6IjM2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jUiLCJMaW5lQ29sb3IiOm51bGwsIkxpbmVXZWlnaHQiOjAuMCwiTGluZVR5cGUiOjAsIlBhcmVudFN0eWxlIjpudWxsfSwiUGFyZW50U3R5bGUiOnsiJHJlZiI6IjcyIn19LCJEYXRlRm9ybWF0Ijp7IiRyZWYiOiI3OSJ9LCJJc1Zpc2libGUiOnRydWUsIlBhcmVudFN0eWxlIjp7IiRyZWYiOiI1MyJ9fSwiUG9zaXRpb24iOnsiJGlkIjoiMzY2IiwiUmF0aW8iOjAuMDY1NjA0OTk0MDMyMTE4MDU4LCJJc0N1c3RvbSI6dHJ1ZX0sIklkIjoiMDAxODY5MWEtZjg4ZC00ODM4LWIzZWMtMmQxMjU2YjllZWU1IiwiSW1wb3J0SWQiOm51bGwsIlRpdGxlIjoiTWlsZXN0b25lIDE1IiwiTm90ZSI6bnVsbCwiSHlwZXJsaW5rIjpudWxsLCJJc0NoYW5nZWQiOmZhbHNlLCJJc05ldyI6ZmFsc2V9XSwiVGFza3MiOltdLCJNc1Byb2plY3RJdGVtc1RyZWUiOnsiJGlkIjoiMzY3IiwiUm9vdCI6eyIkaWQiOiIzNjgiLCJJbXBvcnRJZCI6bnVsbCwiSXNJbXBvcnRlZCI6ZmFsc2UsIkNoaWxkcmVuIjpbXX19LCJTZXR0aW5ncyI6eyIkaWQiOiIzNjkiLCJJbXBhT3B0aW9ucyI6eyIkaWQiOiIzNz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
  <p:tag name="__MASTER" val="__part_0"/>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__PART_0" val="eyIkaWQiOiIxIiwiQ3VsdHVyZUluZm9OYW1lIjoiZW4tVVMiLCJTdHlsZU5hbWUiOiJSb2FkbWFwIiwiSXNUZW1wbGF0ZSI6ZmFsc2UsIlZlcnNpb24iOnsiJGlkIjoiMiIsIlZlcnNpb24iOiIzLjAuMSIsIk9yaWdpbmFsQXNzZW1ibHlWZXJzaW9uIjoiMy4wMS4wNi4wMCIsIkVkaXRpb24iOiJQbHVzIiwiSXNQbHVzRWRpdGlvbiI6dHJ1ZX0sIkVmZmVjdCI6MSwiU3R5bGUiOnsiJGlkIjoiMyIsIlRpbWViYW5kU3R5bGUiOnsiJGlkIjoiNCIsIlNjYWxlTWFya2luZyI6MCwiU2hhcGUiOjEzLCJTaGFwZVN0eWxlIjp7IiRpZCI6IjUiLCJNYXJnaW4iOnsiJGlkIjoiNiIsIlRvcCI6MCwiTGVmdCI6MTAsIlJpZ2h0IjoxMCwiQm90dG9tIjowfSwiUGFkZGluZyI6eyIkaWQiOiI3IiwiVG9wIjozLCJMZWZ0IjoxMywiUmlnaHQiOjEzLCJCb3R0b20iOjN9LCJCYWNrZ3JvdW5kIjp7IiRpZCI6IjgiLCJDb2xvciI6eyIkaWQiOiI5IiwiQSI6MjU1LCJSIjoxMzUsIkciOjEzMiwiQiI6MTk5fX0sIklzVmlzaWJsZSI6dHJ1ZSwiV2lkdGgiOjg1OC4wLCJIZWlnaHQiOjMwLjAsIkJvcmRlclN0eWxlIjp7IiRpZCI6IjEwIiwiTGluZUNvbG9yIjp7IiRpZCI6IjExIiwiJHR5cGUiOiJOTFJFLkNvbW1vbi5Eb20uU29saWRDb2xvckJydXNoLCBOTFJFLkNvbW1vbiIsIkNvbG9yIjp7IiRpZCI6IjEyIiwiQSI6MjU1LCJSIjoyNTUsIkciOjAsIkIiOjB9fSwiTGluZVdlaWdodCI6MC4wLCJMaW5lVHlwZSI6MCwiUGFyZW50U3R5bGUiOm51bGx9LCJQYXJlbnRTdHlsZSI6bnVsbH0sIlJpZ2h0RW5kQ2Fwc1N0eWxlIjp7IiRpZCI6IjEzIiwiRm9udFNldHRpbmdzIjp7IiRpZCI6IjE0IiwiRm9udFNpemUiOjE4LCJGb250TmFtZSI6IkNhbGlicmkiLCJJc0JvbGQiOnRydWUsIklzSXRhbGljIjpmYWxzZSwiSXNVbmRlcmxpbmVkIjpmYWxzZSwiUGFyZW50U3R5bGUiOm51bGx9LCJBdXRvU2l6ZSI6MCwiRm9yZWdyb3VuZCI6eyIkaWQiOiIxNSIsIkNvbG9yIjp7IiRpZCI6IjE2IiwiQSI6MjU1LCJSIjoxMzUsIkciOjEzMiwiQiI6MTk5fX0sIk1heFdpZHRoIjoiSW5maW5pdHkiLCJNYXhIZWlnaHQiOiJJbmZpbml0eSIsIlNtYXJ0Rm9yZWdyb3VuZElzQWN0aXZlIjpmYWxzZSwiSG9yaXpvbnRhbEFsaWdubWVudCI6MCwiVmVydGljYWxBbGlnbm1lbnQiOjAsIlNtYXJ0Rm9yZWdyb3VuZCI6bnVsbCwiTWFyZ2luIjp7IiRpZCI6IjE3IiwiVG9wIjowLCJMZWZ0IjowLCJSaWdodCI6MjAsIkJvdHRvbSI6MH0sIlBhZGRpbmciOnsiJGlkIjoiMTgiLCJUb3AiOjAsIkxlZnQiOjAsIlJpZ2h0IjowLCJCb3R0b20iOjB9LCJCYWNrZ3JvdW5kIjp7IiRpZCI6IjE5IiwiQ29sb3IiOnsiJGlkIjoiMjAiLCJBIjowLCJSIjowLCJHIjowLCJCIjowfX0sIklzVmlzaWJsZSI6ZmFsc2UsIldpZHRoIjowLjAsIkhlaWdodCI6MC4wLCJCb3JkZXJTdHlsZSI6bnVsbCwiUGFyZW50U3R5bGUiOm51bGx9LCJMZWZ0RW5kQ2Fwc1N0eWxlIjp7IiRpZCI6IjIxIiwiRm9udFNldHRpbmdzIjp7IiRpZCI6IjIyIiwiRm9udFNpemUiOjE4LCJGb250TmFtZSI6IkNhbGlicmkiLCJJc0JvbGQiOnRydWUsIklzSXRhbGljIjpmYWxzZSwiSXNVbmRlcmxpbmVkIjpmYWxzZSwiUGFyZW50U3R5bGUiOm51bGx9LCJBdXRvU2l6ZSI6MCwiRm9yZWdyb3VuZCI6eyIkaWQiOiIyMyIsIkNvbG9yIjp7IiRpZCI6IjI0IiwiQSI6MjU1LCJSIjoxMzUsIkciOjEzMiwiQiI6MTk5fX0sIk1heFdpZHRoIjoiSW5maW5pdHkiLCJNYXhIZWlnaHQiOiJJbmZpbml0eSIsIlNtYXJ0Rm9yZWdyb3VuZElzQWN0aXZlIjpmYWxzZSwiSG9yaXpvbnRhbEFsaWdubWVudCI6MCwiVmVydGljYWxBbGlnbm1lbnQiOjAsIlNtYXJ0Rm9yZWdyb3VuZCI6bnVsbCwiTWFyZ2luIjp7IiRpZCI6IjI1IiwiVG9wIjowLCJMZWZ0IjoyMCwiUmlnaHQiOjAsIkJvdHRvbSI6MH0sIlBhZGRpbmciOnsiJGlkIjoiMjYiLCJUb3AiOjAsIkxlZnQiOjAsIlJpZ2h0IjowLCJCb3R0b20iOjB9LCJCYWNrZ3JvdW5kIjp7IiRpZCI6IjI3IiwiQ29sb3IiOnsiJHJlZiI6IjIwIn19LCJJc1Zpc2libGUiOmZhbHNlLCJXaWR0aCI6MC4wLCJIZWlnaHQiOjAuMCwiQm9yZGVyU3R5bGUiOm51bGwsIlBhcmVudFN0eWxlIjpudWxsfSwiVG9kYXlUZXh0U3R5bGUiOnsiJGlkIjoiMjgiLCJGb250U2V0dGluZ3MiOnsiJGlkIjoiMjkiLCJGb250U2l6ZSI6MTIsIkZvbnROYW1lIjoiQ2FsaWJyaSIsIklzQm9sZCI6ZmFsc2UsIklzSXRhbGljIjpmYWxzZSwiSXNVbmRlcmxpbmVkIjpmYWxzZSwiUGFyZW50U3R5bGUiOm51bGx9LCJBdXRvU2l6ZSI6MCwiRm9yZWdyb3VuZCI6eyIkaWQiOiIzMCIsIkNvbG9yIjp7IiRpZCI6IjMxIiwiQSI6MjU1LCJSIjowLCJHIjowLCJCIjowfX0sIk1heFdpZHRoIjoyMDAuMCwiTWF4SGVpZ2h0IjoiSW5maW5pdHkiLCJTbWFydEZvcmVncm91bmRJc0FjdGl2ZSI6ZmFsc2UsIkhvcml6b250YWxBbGlnbm1lbnQiOjAsIlZlcnRpY2FsQWxpZ25tZW50IjowLCJTbWFydEZvcmVncm91bmQiOm51bGwsIk1hcmdpbiI6eyIkaWQiOiIzMiIsIlRvcCI6MCwiTGVmdCI6MCwiUmlnaHQiOjAsIkJvdHRvbSI6MH0sIlBhZGRpbmciOnsiJGlkIjoiMzMiLCJUb3AiOjAsIkxlZnQiOjAsIlJpZ2h0IjowLCJCb3R0b20iOjB9LCJCYWNrZ3JvdW5kIjp7IiRpZCI6IjM0IiwiQ29sb3IiOnsiJHJlZiI6IjIwIn19LCJJc1Zpc2libGUiOnRydWUsIldpZHRoIjowLjAsIkhlaWdodCI6MC4wLCJCb3JkZXJTdHlsZSI6bnVsbCwiUGFyZW50U3R5bGUiOm51bGx9LCJUb2RheU1hcmtlclN0eWxlIjp7IiRpZCI6IjM1IiwiTWFyZ2luIjp7IiRpZCI6IjM2IiwiVG9wIjowLCJMZWZ0IjowLCJSaWdodCI6MCwiQm90dG9tIjowfSwiUGFkZGluZyI6eyIkaWQiOiIzNyIsIlRvcCI6MCwiTGVmdCI6MCwiUmlnaHQiOjAsIkJvdHRvbSI6MH0sIkJhY2tncm91bmQiOnsiJGlkIjoiMzgiLCJDb2xvciI6eyIkaWQiOiIzOSIsIkEiOjI1NSwiUiI6MjU1LCJHIjowLCJCIjowfX0sIklzVmlzaWJsZSI6dHJ1ZSwiV2lkdGgiOjAuMCwiSGVpZ2h0IjowLjAsIkJvcmRlclN0eWxlIjpudWxsLCJQYXJlbnRTdHlsZSI6bnVsbH0sIlNjYWxlU3R5bGUiOnsiJGlkIjoiNDAiLCJTaG93U2VnbWVudFNlcGFyYXRvcnMiOnRydWUsIlNlZ21lbnRTZXBhcmF0b3JPcGFjaXR5IjozMCwiRm9udFNldHRpbmdzIjp7IiRpZCI6IjQxIiwiRm9udFNpemUiOjEyLCJGb250TmFtZSI6IkNhbGlicmkiLCJJc0JvbGQiOmZhbHNlLCJJc0l0YWxpYyI6ZmFsc2UsIklzVW5kZXJsaW5lZCI6ZmFsc2UsIlBhcmVudFN0eWxlIjpudWxsfSwiQXV0b1NpemUiOjAsIkZvcmVncm91bmQiOnsiJGlkIjoiNDIiLCJDb2xvciI6eyIkaWQiOiI0MyIsIkEiOjI1NSwiUiI6MjU1LCJHIjoyNTUsIkIiOjI1NX19LCJNYXhXaWR0aCI6MjAwLjAsIk1heEhlaWdodCI6IkluZmluaXR5IiwiU21hcnRGb3JlZ3JvdW5kSXNBY3RpdmUiOmZhbHNlLCJIb3Jpem9udGFsQWxpZ25tZW50IjowLCJWZXJ0aWNhbEFsaWdubWVudCI6MSwiU21hcnRGb3JlZ3JvdW5kIjpudWxsLCJNYXJnaW4iOnsiJGlkIjoiNDQiLCJUb3AiOjAsIkxlZnQiOjUsIlJpZ2h0IjowLCJCb3R0b20iOjB9LCJQYWRkaW5nIjp7IiRpZCI6IjQ1IiwiVG9wIjowLCJMZWZ0IjowLCJSaWdodCI6MCwiQm90dG9tIjowfSwiQmFja2dyb3VuZCI6eyIkaWQiOiI0NiIsIkNvbG9yIjp7IiRyZWYiOiIyMCJ9fSwiSXNWaXNpYmxlIjp0cnVlLCJXaWR0aCI6MC4wLCJIZWlnaHQiOjAuMCwiQm9yZGVyU3R5bGUiOm51bGwsIlBhcmVudFN0eWxlIjpudWxsfSwiRWxhcHNlZFRpbWVCYWNrZ3JvdW5kIjp7IiRpZCI6IjQ3IiwiQ29sb3IiOnsiJGlkIjoiNDgiLCJBIjo3NywiUiI6MCwiRyI6MCwiQiI6MH19LCJBcHBlbmRZZWFyT25ZZWFyQ2hhbmdlIjp0cnVlLCJFbGFwc2VkVGltZUZvcm1hdCI6MCwiVG9kYXlNYXJrZXJQb3NpdGlvbiI6MSwiUXVpY2tQb3NpdGlvbiI6MSwiQWJzb2x1dGVQb3NpdGlvbiI6MjQwLjAsIk1hcmdpbiI6eyIkaWQiOiI0OSIsIlRvcCI6MCwiTGVmdCI6MTAsIlJpZ2h0IjoxMCwiQm90dG9tIjowfSwiUGFkZGluZyI6eyIkaWQiOiI1MCIsIlRvcCI6MCwiTGVmdCI6MCwiUmlnaHQiOjAsIkJvdHRvbSI6MH0sIkJhY2tncm91bmQiOnsiJGlkIjoiNTEiLCJDb2xvciI6eyIkaWQiOiI1MiIsIkEiOjI1NSwiUiI6MTE1LCJHIjoxMTUsIkIiOjExNX19LCJJc1Zpc2libGUiOnRydWUsIldpZHRoIjowLjAsIkhlaWdodCI6MC4wLCJCb3JkZXJTdHlsZSI6bnVsbCwiUGFyZW50U3R5bGUiOm51bGx9LCJEZWZhdWx0TWlsZXN0b25lU3R5bGUiOnsiJGlkIjoiNTMiLCJTaGFwZSI6MCwiQ29ubmVjdG9yTWFyZ2luIjp7IiRpZCI6IjU0IiwiVG9wIjowLCJMZWZ0IjoyLCJSaWdodCI6MiwiQm90dG9tIjowfSwiQ29ubmVjdG9yU3R5bGUiOnsiJGlkIjoiNTUiLCJMaW5lQ29sb3IiOnsiJGlkIjoiNTYiLCIkdHlwZSI6Ik5MUkUuQ29tbW9uLkRvbS5Tb2xpZENvbG9yQnJ1c2gsIE5MUkUuQ29tbW9uIiwiQ29sb3IiOnsiJGlkIjoiNTciLCJBIjoyNTUsIlIiOjMxLCJHIjo3MywiQiI6MTI2fX0sIkxpbmVXZWlnaHQiOjEuMCwiTGluZVR5cGUiOjAsIlBhcmVudFN0eWxlIjpudWxsfSwiSXNCZWxvd1RpbWViYW5kIjpmYWxzZSwiSGlkZURhdGUiOmZhbHNlLCJTaGFwZVNpemUiOjEsIlNwYWNpbmciOjIuMCwiUGFkZGluZyI6eyIkaWQiOiI1OCIsIlRvcCI6NywiTGVmdCI6MywiUmlnaHQiOjAsIkJvdHRvbSI6Mn0sIlNoYXBlU3R5bGUiOnsiJGlkIjoiNTkiLCJNYXJnaW4iOnsiJGlkIjoiNjAiLCJUb3AiOjAsIkxlZnQiOjAsIlJpZ2h0IjowLCJCb3R0b20iOjB9LCJQYWRkaW5nIjp7IiRpZCI6IjYxIiwiVG9wIjowLCJMZWZ0IjowLCJSaWdodCI6MCwiQm90dG9tIjowfSwiQmFja2dyb3VuZCI6bnVsbCwiSXNWaXNpYmxlIjp0cnVlLCJXaWR0aCI6MTguMCwiSGVpZ2h0IjoyMC4wLCJCb3JkZXJTdHlsZSI6eyIkaWQiOiI2MiIsIkxpbmVDb2xvciI6eyIkaWQiOiI2MyIsIiR0eXBlIjoiTkxSRS5Db21tb24uRG9tLlNvbGlkQ29sb3JCcnVzaCwgTkxSRS5Db21tb24iLCJDb2xvciI6eyIkaWQiOiI2NCIsIkEiOjI1NSwiUiI6MjU1LCJHIjowLCJCIjowfX0sIkxpbmVXZWlnaHQiOjAuMCwiTGluZVR5cGUiOjAsIlBhcmVudFN0eWxlIjpudWxsfSwiUGFyZW50U3R5bGUiOm51bGx9LCJUaXRsZVN0eWxlIjp7IiRpZCI6IjY1IiwiRm9udFNldHRpbmdzIjp7IiRpZCI6IjY2IiwiRm9udFNpemUiOjExLCJGb250TmFtZSI6IkNhbGlicmkiLCJJc0JvbGQiOnRydWUsIklzSXRhbGljIjpmYWxzZSwiSXNVbmRlcmxpbmVkIjpmYWxzZSwiUGFyZW50U3R5bGUiOm51bGx9LCJBdXRvU2l6ZSI6MCwiRm9yZWdyb3VuZCI6eyIkaWQiOiI2NyIsIkNvbG9yIjp7IiRpZCI6IjY4IiwiQSI6MjU1LCJSIjo5MywiRyI6MTE1LCJCIjoxNTR9fSwiTWF4V2lkdGgiOjIwMC4wLCJNYXhIZWlnaHQiOiJJbmZpbml0eSIsIlNtYXJ0Rm9yZWdyb3VuZElzQWN0aXZlIjpmYWxzZSwiSG9yaXpvbnRhbEFsaWdubWVudCI6MSwiVmVydGljYWxBbGlnbm1lbnQiOjAsIlNtYXJ0Rm9yZWdyb3VuZCI6bnVsbCwiTWFyZ2luIjp7IiRpZCI6IjY5IiwiVG9wIjowLCJMZWZ0IjowLCJSaWdodCI6MCwiQm90dG9tIjowfSwiUGFkZGluZyI6eyIkaWQiOiI3MCIsIlRvcCI6MCwiTGVmdCI6MCwiUmlnaHQiOjAsIkJvdHRvbSI6MH0sIkJhY2tncm91bmQiOnsiJGlkIjoiNzEiLCJDb2xvciI6eyIkcmVmIjoiMjAifX0sIklzVmlzaWJsZSI6dHJ1ZSwiV2lkdGgiOjAuMCwiSGVpZ2h0IjowLjAsIkJvcmRlclN0eWxlIjpudWxsLCJQYXJlbnRTdHlsZSI6bnVsbH0sIkRhdGVTdHlsZSI6eyIkaWQiOiI3MiIsIkZvbnRTZXR0aW5ncyI6eyIkaWQiOiI3MyIsIkZvbnRTaXplIjoxMCwiRm9udE5hbWUiOiJDYWxpYnJpIiwiSXNCb2xkIjpmYWxzZSwiSXNJdGFsaWMiOmZhbHNlLCJJc1VuZGVybGluZWQiOmZhbHNlLCJQYXJlbnRTdHlsZSI6bnVsbH0sIkF1dG9TaXplIjowLCJGb3JlZ3JvdW5kIjp7IiRpZCI6Ijc0IiwiQ29sb3IiOnsiJGlkIjoiNzUiLCJBIjoyNTUsIlIiOjE3MywiRyI6MTMyLCJCIjoxOTh9fSwiTWF4V2lkdGgiOjIwMC4wLCJNYXhIZWlnaHQiOiJJbmZpbml0eSIsIlNtYXJ0Rm9yZWdyb3VuZElzQWN0aXZlIjpmYWxzZSwiSG9yaXpvbnRhbEFsaWdubWVudCI6MCwiVmVydGljYWxBbGlnbm1lbnQiOjAsIlNtYXJ0Rm9yZWdyb3VuZCI6bnVsbCwiTWFyZ2luIjp7IiRpZCI6Ijc2IiwiVG9wIjowLCJMZWZ0IjowLCJSaWdodCI6MCwiQm90dG9tIjowfSwiUGFkZGluZyI6eyIkaWQiOiI3NyIsIlRvcCI6MCwiTGVmdCI6MCwiUmlnaHQiOjAsIkJvdHRvbSI6MH0sIkJhY2tncm91bmQiOnsiJGlkIjoiNzgiLCJDb2xvciI6eyIkcmVmIjoiMjAifX0sIklzVmlzaWJsZSI6ZmFsc2UsIldpZHRoIjowLjAsIkhlaWdodCI6MC4wLCJCb3JkZXJTdHlsZSI6bnVsbCwiUGFyZW50U3R5bGUiOm51bGx9LCJEYXRlRm9ybWF0Ijp7IiRpZCI6Ijc5IiwiRm9ybWF0U3RyaW5nIjoiTU1NIGQiLCJTZXBhcmF0b3IiOiIvIiwiVXNlSW50ZXJuYXRpb25hbERhdGVGb3JtYXQiOmZhbHNlfSwiSXNWaXNpYmxlIjp0cnVlLCJQYXJlbnRTdHlsZSI6bnVsbH0sIkRlZmF1bHRUYXNrU3R5bGUiOnsiJGlkIjoiODAiLCJTaGFwZSI6MiwiU2hhcGVUaGlja25lc3MiOjEsIkR1cmF0aW9uRm9ybWF0IjowLCJJbmNsdWRlTm9uV29ya2luZ0RheXNJbkR1cmF0aW9uIjp0cnVlLCJQZXJjZW50YWdlQ29tcGxldGVTdHlsZSI6eyIkaWQiOiI4MSIsIkZvbnRTZXR0aW5ncyI6eyIkaWQiOiI4MiIsIkZvbnRTaXplIjoxMCwiRm9udE5hbWUiOiJDYWxpYnJpIiwiSXNCb2xkIjpmYWxzZSwiSXNJdGFsaWMiOmZhbHNlLCJJc1VuZGVybGluZWQiOmZhbHNlLCJQYXJlbnRTdHlsZSI6bnVsbH0sIkF1dG9TaXplIjowLCJGb3JlZ3JvdW5kIjp7IiRpZCI6IjgzIiwiQ29sb3IiOnsiJGlkIjoiODQiLCJBIjoyNTUsIlIiOjEzNSwiRyI6MTMyLCJCIjoxOTl9fSwiTWF4V2lkdGgiOjIwMC4wLCJNYXhIZWlnaHQiOiJJbmZpbml0eSIsIlNtYXJ0Rm9yZWdyb3VuZElzQWN0aXZlIjpmYWxzZSwiSG9yaXpvbnRhbEFsaWdubWVudCI6MCwiVmVydGljYWxBbGlnbm1lbnQiOjAsIlNtYXJ0Rm9yZWdyb3VuZCI6bnVsbCwiTWFyZ2luIjp7IiRpZCI6Ijg1IiwiVG9wIjowLCJMZWZ0IjowLCJSaWdodCI6MCwiQm90dG9tIjowfSwiUGFkZGluZyI6eyIkaWQiOiI4NiIsIlRvcCI6MCwiTGVmdCI6MCwiUmlnaHQiOjAsIkJvdHRvbSI6MH0sIkJhY2tncm91bmQiOnsiJGlkIjoiODciLCJDb2xvciI6eyIkcmVmIjoiMjAifX0sIklzVmlzaWJsZSI6dHJ1ZSwiV2lkdGgiOjAuMCwiSGVpZ2h0IjowLjAsIkJvcmRlclN0eWxlIjpudWxsLCJQYXJlbnRTdHlsZSI6bnVsbH0sIkR1cmF0aW9uU3R5bGUiOnsiJGlkIjoiODgiLCJGb250U2V0dGluZ3MiOnsiJGlkIjoiODkiLCJGb250U2l6ZSI6MTAsIkZvbnROYW1lIjoiQ2FsaWJyaSIsIklzQm9sZCI6ZmFsc2UsIklzSXRhbGljIjpmYWxzZSwiSXNVbmRlcmxpbmVkIjpmYWxzZSwiUGFyZW50U3R5bGUiOm51bGx9LCJBdXRvU2l6ZSI6MCwiRm9yZWdyb3VuZCI6eyIkaWQiOiI5MCIsIkNvbG9yIjp7IiRpZCI6IjkxIiwiQSI6MjU1LCJSIjoxMzUsIkciOjEzMiwiQiI6MTk5fX0sIk1heFdpZHRoIjoyMDAuMCwiTWF4SGVpZ2h0IjoiSW5maW5pdHkiLCJTbWFydEZvcmVncm91bmRJc0FjdGl2ZSI6ZmFsc2UsIkhvcml6b250YWxBbGlnbm1lbnQiOjAsIlZlcnRpY2FsQWxpZ25tZW50IjowLCJTbWFydEZvcmVncm91bmQiOm51bGwsIk1hcmdpbiI6eyIkaWQiOiI5MiIsIlRvcCI6MCwiTGVmdCI6MCwiUmlnaHQiOjAsIkJvdHRvbSI6MH0sIlBhZGRpbmciOnsiJGlkIjoiOTMiLCJUb3AiOjAsIkxlZnQiOjAsIlJpZ2h0IjowLCJCb3R0b20iOjB9LCJCYWNrZ3JvdW5kIjp7IiRpZCI6Ijk0IiwiQ29sb3IiOnsiJHJlZiI6IjIwIn19LCJJc1Zpc2libGUiOnRydWUsIldpZHRoIjowLjAsIkhlaWdodCI6MC4wLCJCb3JkZXJTdHlsZSI6bnVsbCwiUGFyZW50U3R5bGUiOm51bGx9LCJIb3Jpem9udGFsQ29ubmVjdG9yU3R5bGUiOnsiJGlkIjoiOTUiLCJMaW5lQ29sb3IiOnsiJGlkIjoiOTYiLCIkdHlwZSI6Ik5MUkUuQ29tbW9uLkRvbS5Tb2xpZENvbG9yQnJ1c2gsIE5MUkUuQ29tbW9uIiwiQ29sb3IiOnsiJGlkIjoiOTciLCJBIjoyNTUsIlIiOjIwNCwiRyI6MjA0LCJCIjoyMDR9fSwiTGluZVdlaWdodCI6MS4wLCJMaW5lVHlwZSI6MCwiUGFyZW50U3R5bGUiOm51bGx9LCJWZXJ0aWNhbENvbm5lY3RvclN0eWxlIjp7IiRpZCI6Ijk4IiwiTGluZUNvbG9yIjp7IiRpZCI6Ijk5IiwiJHR5cGUiOiJOTFJFLkNvbW1vbi5Eb20uU29saWRDb2xvckJydXNoLCBOTFJFLkNvbW1vbiIsIkNvbG9yIjp7IiRpZCI6IjEwMCIsIkEiOjI1NSwiUiI6MjA0LCJHIjoyMDQsIkIiOjIwNH19LCJMaW5lV2VpZ2h0IjowLjAsIkxpbmVUeXBlIjowLCJQYXJlbnRTdHlsZSI6bnVsbH0sIk1hcmdpbiI6bnVsbCwiU3RhcnREYXRlUG9zaXRpb24iOjMsIkVuZERhdGVQb3NpdGlvbiI6MywiVGl0bGVQb3NpdGlvbiI6NCwiRHVyYXRpb25Qb3NpdGlvbiI6NiwiUGVyY2VudGFnZUNvbXBsZXRlZFBvc2l0aW9uIjo2LCJTcGFjaW5nIjo1LCJJc0JlbG93VGltZWJhbmQiOnRydWUsIlBlcmNlbnRhZ2VDb21wbGV0ZVNoYXBlT3BhY2l0eSI6MzUsIlNoYXBlU3R5bGUiOnsiJGlkIjoiMTAxIiwiTWFyZ2luIjp7IiRpZCI6IjEwMiIsIlRvcCI6MCwiTGVmdCI6NCwiUmlnaHQiOjQsIkJvdHRvbSI6MH0sIlBhZGRpbmciOnsiJGlkIjoiMTAzIiwiVG9wIjowLCJMZWZ0IjowLCJSaWdodCI6MCwiQm90dG9tIjowfSwiQmFja2dyb3VuZCI6bnVsbCwiSXNWaXNpYmxlIjp0cnVlLCJXaWR0aCI6MC4wLCJIZWlnaHQiOjE2LjAsIkJvcmRlclN0eWxlIjp7IiRpZCI6IjEwNCIsIkxpbmVDb2xvciI6eyIkaWQiOiIxMDUiLCIkdHlwZSI6Ik5MUkUuQ29tbW9uLkRvbS5Tb2xpZENvbG9yQnJ1c2gsIE5MUkUuQ29tbW9uIiwiQ29sb3IiOnsiJGlkIjoiMTA2IiwiQSI6MjU1LCJSIjoyNTUsIkciOjAsIkIiOjB9fSwiTGluZVdlaWdodCI6MC4wLCJMaW5lVHlwZSI6MCwiUGFyZW50U3R5bGUiOm51bGx9LCJQYXJlbnRTdHlsZSI6bnVsbH0sIlRpdGxlU3R5bGUiOnsiJGlkIjoiMTA3IiwiRm9udFNldHRpbmdzIjp7IiRpZCI6IjEwOCIsIkZvbnRTaXplIjoxMSwiRm9udE5hbWUiOiJDYWxpYnJpIiwiSXNCb2xkIjp0cnVlLCJJc0l0YWxpYyI6ZmFsc2UsIklzVW5kZXJsaW5lZCI6ZmFsc2UsIlBhcmVudFN0eWxlIjpudWxsfSwiQXV0b1NpemUiOjAsIkZvcmVncm91bmQiOnsiJGlkIjoiMTA5IiwiQ29sb3IiOnsiJGlkIjoiMTEwIiwiQSI6MjU1LCJSIjowLCJHIjowLCJCIjowfX0sIk1heFdpZHRoIjo3MjAuMCwiTWF4SGVpZ2h0IjoiSW5maW5pdHkiLCJTbWFydEZvcmVncm91bmRJc0FjdGl2ZSI6ZmFsc2UsIkhvcml6b250YWxBbGlnbm1lbnQiOjEsIlZlcnRpY2FsQWxpZ25tZW50IjowLCJTbWFydEZvcmVncm91bmQiOm51bGwsIk1hcmdpbiI6eyIkaWQiOiIxMTEiLCJUb3AiOjAsIkxlZnQiOjAsIlJpZ2h0IjowLCJCb3R0b20iOjB9LCJQYWRkaW5nIjp7IiRpZCI6IjExMiIsIlRvcCI6MCwiTGVmdCI6MCwiUmlnaHQiOjAsIkJvdHRvbSI6MH0sIkJhY2tncm91bmQiOnsiJGlkIjoiMTEzIiwiQ29sb3IiOnsiJHJlZiI6IjIwIn19LCJJc1Zpc2libGUiOnRydWUsIldpZHRoIjowLjAsIkhlaWdodCI6MC4wLCJCb3JkZXJTdHlsZSI6bnVsbCwiUGFyZW50U3R5bGUiOm51bGx9LCJEYXRlU3R5bGUiOnsiJGlkIjoiMTE0IiwiRm9udFNldHRpbmdzIjp7IiRpZCI6IjExNSIsIkZvbnRTaXplIjoxMCwiRm9udE5hbWUiOiJDYWxpYnJpIiwiSXNCb2xkIjpmYWxzZSwiSXNJdGFsaWMiOmZhbHNlLCJJc1VuZGVybGluZWQiOmZhbHNlLCJQYXJlbnRTdHlsZSI6bnVsbH0sIkF1dG9TaXplIjowLCJGb3JlZ3JvdW5kIjp7IiRpZCI6IjExNiIsIkNvbG9yIjp7IiRpZCI6IjExNyIsIkEiOjI1NSwiUiI6NTUsIkciOjUzLCJCIjo2OX19LCJNYXhXaWR0aCI6MjAwLjAsIk1heEhlaWdodCI6IkluZmluaXR5IiwiU21hcnRGb3JlZ3JvdW5kSXNBY3RpdmUiOmZhbHNlLCJIb3Jpem9udGFsQWxpZ25tZW50IjowLCJWZXJ0aWNhbEFsaWdubWVudCI6MCwiU21hcnRGb3JlZ3JvdW5kIjpudWxsLCJNYXJnaW4iOnsiJGlkIjoiMTE4IiwiVG9wIjowLCJMZWZ0IjowLCJSaWdodCI6MCwiQm90dG9tIjowfSwiUGFkZGluZyI6eyIkaWQiOiIxMTkiLCJUb3AiOjAsIkxlZnQiOjAsIlJpZ2h0IjowLCJCb3R0b20iOjB9LCJCYWNrZ3JvdW5kIjp7IiRpZCI6IjEyMCIsIkNvbG9yIjp7IiRyZWYiOiIyMCJ9fSwiSXNWaXNpYmxlIjp0cnVlLCJXaWR0aCI6MC4wLCJIZWlnaHQiOjAuMCwiQm9yZGVyU3R5bGUiOm51bGwsIlBhcmVudFN0eWxlIjpudWxsfSwiRGF0ZUZvcm1hdCI6eyIkaWQiOiIxMjEiLCJGb3JtYXRTdHJpbmciOiJNTU0gZCIsIlNlcGFyYXRvciI6Ii8iLCJVc2VJbnRlcm5hdGlvbmFsRGF0ZUZvcm1hdCI6ZmFsc2V9LCJJc1Zpc2libGUiOnRydWUsIlBhcmVudFN0eWxlIjpudWxsfSwiU2hvd0VsYXBzZWRUaW1lR3JhZGllbnRTdHlsZSI6ZmFsc2V9LCJTY2FsZSI6eyIkaWQiOiIxMjIiLCJTdGFydERhdGUiOiIyMDE2LTA4LTAyVDIzOjU5OjU5Ljk5OVoiLCJFbmREYXRlIjoiMjAxNi0xMi0xNVQyMzo1OTo1OS45OTlaIiwiRm9ybWF0IjoidyIsIlR5cGUiOjEsIkF1dG9EYXRlUmFuZ2UiOnRydWUsIldvcmtpbmdEYXlzIjozMSwiVG9kYXlNYXJrZXJUZXh0IjoiVG9kYXkiLCJBdXRvU2NhbGVUeXBlIjpmYWxzZX0sIk1pbGVzdG9uZXMiOlt7IiRpZCI6IjEyMyIsIkRhdGUiOiIyMDE2LTA4LTAyVDIzOjU5OjU5Ljk5OVoiLCJTdHlsZSI6eyIkaWQiOiIxMjQiLCJTaGFwZSI6OSwiQ29ubmVjdG9yTWFyZ2luIjp7IiRyZWYiOiI1NCJ9LCJDb25uZWN0b3JTdHlsZSI6eyIkaWQiOiIxMjUiLCJMaW5lQ29sb3IiOnsiJGlkIjoiMTI2IiwiJHR5cGUiOiJOTFJFLkNvbW1vbi5Eb20uU29saWRDb2xvckJydXNoLCBOTFJFLkNvbW1vbiIsIkNvbG9yIjp7IiRpZCI6IjEyNyIsIkEiOjEyNywiUiI6MTUwLCJHIjoyMTQsIkIiOjY2fX0sIkxpbmVXZWlnaHQiOjEuMCwiTGluZVR5cGUiOjAsIlBhcmVudFN0eWxlIjp7IiRyZWYiOiI1NSJ9fSwiSXNCZWxvd1RpbWViYW5kIjpmYWxzZSwiSGlkZURhdGUiOmZhbHNlLCJTaGFwZVNpemUiOjEsIlNwYWNpbmciOjIuMCwiUGFkZGluZyI6eyIkcmVmIjoiNTgifSwiU2hhcGVTdHlsZSI6eyIkaWQiOiIxMjgiLCJNYXJnaW4iOnsiJHJlZiI6IjYwIn0sIlBhZGRpbmciOnsiJHJlZiI6IjYxIn0sIkJhY2tncm91bmQiOnsiJGlkIjoiMTI5IiwiQ29sb3IiOnsiJGlkIjoiMTMwIiwiQSI6MjU1LCJSIjoxNTAsIkciOjIxNCwiQiI6NjZ9fSwiSXNWaXNpYmxlIjp0cnVlLCJXaWR0aCI6MTguMCwiSGVpZ2h0IjoyMC4wLCJCb3JkZXJTdHlsZSI6eyIkaWQiOiIxMzEiLCJMaW5lQ29sb3IiOnsiJHJlZiI6IjYzIn0sIkxpbmVXZWlnaHQiOjAuMCwiTGluZVR5cGUiOjAsIlBhcmVudFN0eWxlIjp7IiRyZWYiOiI2MiJ9fSwiUGFyZW50U3R5bGUiOnsiJHJlZiI6IjU5In19LCJUaXRsZVN0eWxlIjp7IiRpZCI6IjEzMiIsIkZvbnRTZXR0aW5ncyI6eyIkaWQiOiIxMzMiLCJGb250U2l6ZSI6MTEsIkZvbnROYW1lIjoiQ2FsaWJyaSIsIklzQm9sZCI6dHJ1ZSwiSXNJdGFsaWMiOmZhbHNlLCJJc1VuZGVybGluZWQiOmZhbHNlLCJQYXJlbnRTdHlsZSI6eyIkcmVmIjoiNjYifX0sIkF1dG9TaXplIjowLCJGb3JlZ3JvdW5kIjp7IiRpZCI6IjEzNCIsIkNvbG9yIjp7IiRpZCI6IjEzNSIsIkEiOjI1NSwiUiI6MTUwLCJHIjoyMTQsIkIiOjY2fX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M2IiwiTGluZUNvbG9yIjpudWxsLCJMaW5lV2VpZ2h0IjowLjAsIkxpbmVUeXBlIjowLCJQYXJlbnRTdHlsZSI6bnVsbH0sIlBhcmVudFN0eWxlIjp7IiRyZWYiOiI2NSJ9fSwiRGF0ZVN0eWxlIjp7IiRpZCI6IjEzNyIsIkZvbnRTZXR0aW5ncyI6eyIkaWQiOiIxMz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M5IiwiTGluZUNvbG9yIjpudWxsLCJMaW5lV2VpZ2h0IjowLjAsIkxpbmVUeXBlIjowLCJQYXJlbnRTdHlsZSI6bnVsbH0sIlBhcmVudFN0eWxlIjp7IiRyZWYiOiI3MiJ9fSwiRGF0ZUZvcm1hdCI6eyIkcmVmIjoiNzkifSwiSXNWaXNpYmxlIjp0cnVlLCJQYXJlbnRTdHlsZSI6eyIkcmVmIjoiNTMifX0sIlBvc2l0aW9uIjp7IiRpZCI6IjE0MCIsIlJhdGlvIjowLjE1OTYzODM4MzY1MzQyODgxLCJJc0N1c3RvbSI6ZmFsc2V9LCJJZCI6IjlkZDhlZDliLTY2ZmMtNDBjNy1iOWVhLWE2Y2Q0ZWIwNTc5MSIsIkltcG9ydElkIjpudWxsLCJUaXRsZSI6Ik1pbGVzdG9uZSAxIiwiTm90ZSI6bnVsbCwiSHlwZXJsaW5rIjpudWxsLCJJc0NoYW5nZWQiOmZhbHNlLCJJc05ldyI6ZmFsc2V9LHsiJGlkIjoiMTQxIiwiRGF0ZSI6IjIwMTYtMDgtMTBUMjM6NTk6NTkuOTk5WiIsIlN0eWxlIjp7IiRpZCI6IjE0MiIsIlNoYXBlIjowLCJDb25uZWN0b3JNYXJnaW4iOnsiJHJlZiI6IjU0In0sIkNvbm5lY3RvclN0eWxlIjp7IiRpZCI6IjE0MyIsIkxpbmVDb2xvciI6eyIkaWQiOiIxNDQiLCIkdHlwZSI6Ik5MUkUuQ29tbW9uLkRvbS5Tb2xpZENvbG9yQnJ1c2gsIE5MUkUuQ29tbW9uIiwiQ29sb3IiOnsiJGlkIjoiMTQ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xNDYiLCJNYXJnaW4iOnsiJHJlZiI6IjYwIn0sIlBhZGRpbmciOnsiJHJlZiI6IjYxIn0sIkJhY2tncm91bmQiOnsiJGlkIjoiMTQ3IiwiQ29sb3IiOnsiJGlkIjoiMTQ4IiwiQSI6MjU1LCJSIjo1NSwiRyI6NTMsIkIiOjY5fX0sIklzVmlzaWJsZSI6dHJ1ZSwiV2lkdGgiOjEyLjAsIkhlaWdodCI6MTQuMCwiQm9yZGVyU3R5bGUiOnsiJGlkIjoiMTQ5IiwiTGluZUNvbG9yIjp7IiRyZWYiOiI2MyJ9LCJMaW5lV2VpZ2h0IjowLjAsIkxpbmVUeXBlIjowLCJQYXJlbnRTdHlsZSI6eyIkcmVmIjoiNjIifX0sIlBhcmVudFN0eWxlIjp7IiRyZWYiOiI1OSJ9fSwiVGl0bGVTdHlsZSI6eyIkaWQiOiIxNTAiLCJGb250U2V0dGluZ3MiOnsiJGlkIjoiMTU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NTIiLCJMaW5lQ29sb3IiOm51bGwsIkxpbmVXZWlnaHQiOjAuMCwiTGluZVR5cGUiOjAsIlBhcmVudFN0eWxlIjpudWxsfSwiUGFyZW50U3R5bGUiOnsiJHJlZiI6IjY1In19LCJEYXRlU3R5bGUiOnsiJGlkIjoiMTUzIiwiRm9udFNldHRpbmdzIjp7IiRpZCI6IjE1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NTUiLCJMaW5lQ29sb3IiOm51bGwsIkxpbmVXZWlnaHQiOjAuMCwiTGluZVR5cGUiOjAsIlBhcmVudFN0eWxlIjpudWxsfSwiUGFyZW50U3R5bGUiOnsiJHJlZiI6IjcyIn19LCJEYXRlRm9ybWF0Ijp7IiRyZWYiOiI3OSJ9LCJJc1Zpc2libGUiOnRydWUsIlBhcmVudFN0eWxlIjp7IiRyZWYiOiI1MyJ9fSwiUG9zaXRpb24iOnsiJGlkIjoiMTU2IiwiUmF0aW8iOjAuMCwiSXNDdXN0b20iOmZhbHNlfSwiSWQiOiIxZjg3ODA5NC01ZWJkLTRlYjQtYjYyMC0wMTdjN2Y2ZGNhMjUiLCJJbXBvcnRJZCI6bnVsbCwiVGl0bGUiOiJNaWxlc3RvbmUgMiIsIk5vdGUiOm51bGwsIkh5cGVybGluayI6bnVsbCwiSXNDaGFuZ2VkIjpmYWxzZSwiSXNOZXciOmZhbHNlfSx7IiRpZCI6IjE1NyIsIkRhdGUiOiIyMDE2LTA4LTE5VDIzOjU5OjU5Ljk5OVoiLCJTdHlsZSI6eyIkaWQiOiIxNTgiLCJTaGFwZSI6MSwiQ29ubmVjdG9yTWFyZ2luIjp7IiRyZWYiOiI1NCJ9LCJDb25uZWN0b3JTdHlsZSI6eyIkaWQiOiIxNTkiLCJMaW5lQ29sb3IiOnsiJGlkIjoiMTYwIiwiJHR5cGUiOiJOTFJFLkNvbW1vbi5Eb20uU29saWRDb2xvckJydXNoLCBOTFJFLkNvbW1vbiIsIkNvbG9yIjp7IiRpZCI6IjE2MSIsIkEiOjEyNywiUiI6MTczLCJHIjoxMzIsIkIiOjE5OH19LCJMaW5lV2VpZ2h0IjoxLjAsIkxpbmVUeXBlIjowLCJQYXJlbnRTdHlsZSI6eyIkcmVmIjoiNTUifX0sIklzQmVsb3dUaW1lYmFuZCI6ZmFsc2UsIkhpZGVEYXRlIjpmYWxzZSwiU2hhcGVTaXplIjoxLCJTcGFjaW5nIjoyLjAsIlBhZGRpbmciOnsiJHJlZiI6IjU4In0sIlNoYXBlU3R5bGUiOnsiJGlkIjoiMTYyIiwiTWFyZ2luIjp7IiRyZWYiOiI2MCJ9LCJQYWRkaW5nIjp7IiRyZWYiOiI2MSJ9LCJCYWNrZ3JvdW5kIjp7IiRpZCI6IjE2MyIsIkNvbG9yIjp7IiRpZCI6IjE2NCIsIkEiOjI1NSwiUiI6MTczLCJHIjoxMzIsIkIiOjE5OH19LCJJc1Zpc2libGUiOnRydWUsIldpZHRoIjoxOC4wLCJIZWlnaHQiOjIwLjAsIkJvcmRlclN0eWxlIjp7IiRpZCI6IjE2NSIsIkxpbmVDb2xvciI6eyIkcmVmIjoiNjMifSwiTGluZVdlaWdodCI6MC4wLCJMaW5lVHlwZSI6MCwiUGFyZW50U3R5bGUiOnsiJHJlZiI6IjYyIn19LCJQYXJlbnRTdHlsZSI6eyIkcmVmIjoiNTkifX0sIlRpdGxlU3R5bGUiOnsiJGlkIjoiMTY2IiwiRm9udFNldHRpbmdzIjp7IiRpZCI6IjE2Ny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TY4IiwiTGluZUNvbG9yIjpudWxsLCJMaW5lV2VpZ2h0IjowLjAsIkxpbmVUeXBlIjowLCJQYXJlbnRTdHlsZSI6bnVsbH0sIlBhcmVudFN0eWxlIjp7IiRyZWYiOiI2NSJ9fSwiRGF0ZVN0eWxlIjp7IiRpZCI6IjE2OSIsIkZvbnRTZXR0aW5ncyI6eyIkaWQiOiIxNzA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TcxIiwiTGluZUNvbG9yIjpudWxsLCJMaW5lV2VpZ2h0IjowLjAsIkxpbmVUeXBlIjowLCJQYXJlbnRTdHlsZSI6bnVsbH0sIlBhcmVudFN0eWxlIjp7IiRyZWYiOiI3MiJ9fSwiRGF0ZUZvcm1hdCI6eyIkcmVmIjoiNzkifSwiSXNWaXNpYmxlIjp0cnVlLCJQYXJlbnRTdHlsZSI6eyIkcmVmIjoiNTMifX0sIlBvc2l0aW9uIjp7IiRpZCI6IjE3MiIsIlJhdGlvIjowLjE1OTYzODM4MzY1MzQyODgxLCJJc0N1c3RvbSI6ZmFsc2V9LCJJZCI6IjFkN2I3ZGU3LTU2OTQtNDFlZC04NGZkLWY0MGEzZDUxMjE1ZSIsIkltcG9ydElkIjpudWxsLCJUaXRsZSI6Ik1pbGVzdG9uZSAzIiwiTm90ZSI6bnVsbCwiSHlwZXJsaW5rIjpudWxsLCJJc0NoYW5nZWQiOmZhbHNlLCJJc05ldyI6ZmFsc2V9LHsiJGlkIjoiMTczIiwiRGF0ZSI6IjIwMTYtMDktMDdUMjM6NTk6NTkuOTk5WiIsIlN0eWxlIjp7IiRpZCI6IjE3NCIsIlNoYXBlIjoxLCJDb25uZWN0b3JNYXJnaW4iOnsiJHJlZiI6IjU0In0sIkNvbm5lY3RvclN0eWxlIjp7IiRpZCI6IjE3NSIsIkxpbmVDb2xvciI6eyIkaWQiOiIxNzYiLCIkdHlwZSI6Ik5MUkUuQ29tbW9uLkRvbS5Tb2xpZENvbG9yQnJ1c2gsIE5MUkUuQ29tbW9uIiwiQ29sb3IiOnsiJGlkIjoiMTc3IiwiQSI6MTI3LCJSIjoxMTEsIkciOjQ5LCJCIjoxNTJ9fSwiTGluZVdlaWdodCI6MS4wLCJMaW5lVHlwZSI6MCwiUGFyZW50U3R5bGUiOnsiJHJlZiI6IjU1In19LCJJc0JlbG93VGltZWJhbmQiOnRydWUsIkhpZGVEYXRlIjpmYWxzZSwiU2hhcGVTaXplIjoyLCJTcGFjaW5nIjoyLjAsIlBhZGRpbmciOnsiJHJlZiI6IjU4In0sIlNoYXBlU3R5bGUiOnsiJGlkIjoiMTc4IiwiTWFyZ2luIjp7IiRyZWYiOiI2MCJ9LCJQYWRkaW5nIjp7IiRyZWYiOiI2MSJ9LCJCYWNrZ3JvdW5kIjp7IiRpZCI6IjE3OSIsIkNvbG9yIjp7IiRpZCI6IjE4MCIsIkEiOjI1NSwiUiI6MTExLCJHIjo0OSwiQiI6MTUyfX0sIklzVmlzaWJsZSI6dHJ1ZSwiV2lkdGgiOjI0LjAsIkhlaWdodCI6MjYuMCwiQm9yZGVyU3R5bGUiOnsiJGlkIjoiMTgxIiwiTGluZUNvbG9yIjp7IiRyZWYiOiI2MyJ9LCJMaW5lV2VpZ2h0IjowLjAsIkxpbmVUeXBlIjowLCJQYXJlbnRTdHlsZSI6eyIkcmVmIjoiNjIifX0sIlBhcmVudFN0eWxlIjp7IiRyZWYiOiI1OSJ9fSwiVGl0bGVTdHlsZSI6eyIkaWQiOiIxODIiLCJGb250U2V0dGluZ3MiOnsiJGlkIjoiMTg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xODQiLCJMaW5lQ29sb3IiOm51bGwsIkxpbmVXZWlnaHQiOjAuMCwiTGluZVR5cGUiOjAsIlBhcmVudFN0eWxlIjpudWxsfSwiUGFyZW50U3R5bGUiOnsiJHJlZiI6IjY1In19LCJEYXRlU3R5bGUiOnsiJGlkIjoiMTg1IiwiRm9udFNldHRpbmdzIjp7IiRpZCI6IjE4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xODciLCJMaW5lQ29sb3IiOm51bGwsIkxpbmVXZWlnaHQiOjAuMCwiTGluZVR5cGUiOjAsIlBhcmVudFN0eWxlIjpudWxsfSwiUGFyZW50U3R5bGUiOnsiJHJlZiI6IjcyIn19LCJEYXRlRm9ybWF0Ijp7IiRyZWYiOiI3OSJ9LCJJc1Zpc2libGUiOnRydWUsIlBhcmVudFN0eWxlIjp7IiRyZWYiOiI1MyJ9fSwiUG9zaXRpb24iOnsiJGlkIjoiMTg4IiwiUmF0aW8iOjAuMTUxNzAxOTY5NTcwNTgzNzcsIklzQ3VzdG9tIjpmYWxzZX0sIklkIjoiMjUzMDQwYzMtNWY4Yy00ZmM5LThjN2UtYTViNDA5NjRiNDQyIiwiSW1wb3J0SWQiOm51bGwsIlRpdGxlIjoiTWlsZXN0b25lIDQiLCJOb3RlIjpudWxsLCJIeXBlcmxpbmsiOm51bGwsIklzQ2hhbmdlZCI6ZmFsc2UsIklzTmV3IjpmYWxzZX0seyIkaWQiOiIxODkiLCJEYXRlIjoiMjAxNi0wOS0xNFQyMzo1OTo1OS45OTlaIiwiU3R5bGUiOnsiJGlkIjoiMTkwIiwiU2hhcGUiOjAsIkNvbm5lY3Rvck1hcmdpbiI6eyIkcmVmIjoiNTQifSwiQ29ubmVjdG9yU3R5bGUiOnsiJGlkIjoiMTkxIiwiTGluZUNvbG9yIjp7IiRpZCI6IjE5MiIsIiR0eXBlIjoiTkxSRS5Db21tb24uRG9tLlNvbGlkQ29sb3JCcnVzaCwgTkxSRS5Db21tb24iLCJDb2xvciI6eyIkaWQiOiIxOTMiLCJBIjoyNTUsIlIiOjExMSwiRyI6MTI5LCJCIjoxMzF9fSwiTGluZVdlaWdodCI6MS4wLCJMaW5lVHlwZSI6MCwiUGFyZW50U3R5bGUiOnsiJHJlZiI6IjU1In19LCJJc0JlbG93VGltZWJhbmQiOmZhbHNlLCJIaWRlRGF0ZSI6ZmFsc2UsIlNoYXBlU2l6ZSI6MCwiU3BhY2luZyI6Mi4wLCJQYWRkaW5nIjp7IiRyZWYiOiI1OCJ9LCJTaGFwZVN0eWxlIjp7IiRpZCI6IjE5NCIsIk1hcmdpbiI6eyIkcmVmIjoiNjAifSwiUGFkZGluZyI6eyIkcmVmIjoiNjEifSwiQmFja2dyb3VuZCI6eyIkaWQiOiIxOTUiLCJDb2xvciI6eyIkaWQiOiIxOTYiLCJBIjoyNTUsIlIiOjU1LCJHIjo1MywiQiI6Njl9fSwiSXNWaXNpYmxlIjp0cnVlLCJXaWR0aCI6MTIuMCwiSGVpZ2h0IjoxNC4wLCJCb3JkZXJTdHlsZSI6eyIkaWQiOiIxOTciLCJMaW5lQ29sb3IiOnsiJHJlZiI6IjYzIn0sIkxpbmVXZWlnaHQiOjAuMCwiTGluZVR5cGUiOjAsIlBhcmVudFN0eWxlIjp7IiRyZWYiOiI2MiJ9fSwiUGFyZW50U3R5bGUiOnsiJHJlZiI6IjU5In19LCJUaXRsZVN0eWxlIjp7IiRpZCI6IjE5OCIsIkZvbnRTZXR0aW5ncyI6eyIkaWQiOiIxOTk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wMCIsIkxpbmVDb2xvciI6bnVsbCwiTGluZVdlaWdodCI6MC4wLCJMaW5lVHlwZSI6MCwiUGFyZW50U3R5bGUiOm51bGx9LCJQYXJlbnRTdHlsZSI6eyIkcmVmIjoiNjUifX0sIkRhdGVTdHlsZSI6eyIkaWQiOiIyMDEiLCJGb250U2V0dGluZ3MiOnsiJGlkIjoiMjAy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wMyIsIkxpbmVDb2xvciI6bnVsbCwiTGluZVdlaWdodCI6MC4wLCJMaW5lVHlwZSI6MCwiUGFyZW50U3R5bGUiOm51bGx9LCJQYXJlbnRTdHlsZSI6eyIkcmVmIjoiNzIifX0sIkRhdGVGb3JtYXQiOnsiJHJlZiI6Ijc5In0sIklzVmlzaWJsZSI6dHJ1ZSwiUGFyZW50U3R5bGUiOnsiJHJlZiI6IjUzIn19LCJQb3NpdGlvbiI6eyIkaWQiOiIyMDQiLCJSYXRpbyI6MC4xNTkxMDkyMTQ1MDAxNDQ2NywiSXNDdXN0b20iOmZhbHNlfSwiSWQiOiJiOTFlN2M5ZC1hMTA0LTRmMWUtODBiOS1iY2I2MTZhZDMyYmUiLCJJbXBvcnRJZCI6bnVsbCwiVGl0bGUiOiJNaWxlc3RvbmUgNSIsIk5vdGUiOm51bGwsIkh5cGVybGluayI6bnVsbCwiSXNDaGFuZ2VkIjpmYWxzZSwiSXNOZXciOmZhbHNlfSx7IiRpZCI6IjIwNSIsIkRhdGUiOiIyMDE2LTA5LTE4VDIzOjU5OjU5Ljk5OVoiLCJTdHlsZSI6eyIkaWQiOiIyMDYiLCJTaGFwZSI6MCwiQ29ubmVjdG9yTWFyZ2luIjp7IiRyZWYiOiI1NCJ9LCJDb25uZWN0b3JTdHlsZSI6eyIkaWQiOiIyMDciLCJMaW5lQ29sb3IiOnsiJGlkIjoiMjA4IiwiJHR5cGUiOiJOTFJFLkNvbW1vbi5Eb20uU29saWRDb2xvckJydXNoLCBOTFJFLkNvbW1vbiIsIkNvbG9yIjp7IiRpZCI6IjIwOSIsIkEiOjI1NSwiUiI6MTExLCJHIjoxMjksIkIiOjEzMX19LCJMaW5lV2VpZ2h0IjoxLjAsIkxpbmVUeXBlIjowLCJQYXJlbnRTdHlsZSI6eyIkcmVmIjoiNTUifX0sIklzQmVsb3dUaW1lYmFuZCI6ZmFsc2UsIkhpZGVEYXRlIjpmYWxzZSwiU2hhcGVTaXplIjowLCJTcGFjaW5nIjoyLjAsIlBhZGRpbmciOnsiJHJlZiI6IjU4In0sIlNoYXBlU3R5bGUiOnsiJGlkIjoiMjEwIiwiTWFyZ2luIjp7IiRyZWYiOiI2MCJ9LCJQYWRkaW5nIjp7IiRyZWYiOiI2MSJ9LCJCYWNrZ3JvdW5kIjp7IiRpZCI6IjIxMSIsIkNvbG9yIjp7IiRpZCI6IjIxMiIsIkEiOjI1NSwiUiI6NTUsIkciOjUzLCJCIjo2OX19LCJJc1Zpc2libGUiOnRydWUsIldpZHRoIjoxMi4wLCJIZWlnaHQiOjE0LjAsIkJvcmRlclN0eWxlIjp7IiRpZCI6IjIxMyIsIkxpbmVDb2xvciI6eyIkcmVmIjoiNjMifSwiTGluZVdlaWdodCI6MC4wLCJMaW5lVHlwZSI6MCwiUGFyZW50U3R5bGUiOnsiJHJlZiI6IjYyIn19LCJQYXJlbnRTdHlsZSI6eyIkcmVmIjoiNTkifX0sIlRpdGxlU3R5bGUiOnsiJGlkIjoiMjE0IiwiRm9udFNldHRpbmdzIjp7IiRpZCI6IjIxN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E2IiwiTGluZUNvbG9yIjpudWxsLCJMaW5lV2VpZ2h0IjowLjAsIkxpbmVUeXBlIjowLCJQYXJlbnRTdHlsZSI6bnVsbH0sIlBhcmVudFN0eWxlIjp7IiRyZWYiOiI2NSJ9fSwiRGF0ZVN0eWxlIjp7IiRpZCI6IjIxNyIsIkZvbnRTZXR0aW5ncyI6eyIkaWQiOiIyMTg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E5IiwiTGluZUNvbG9yIjpudWxsLCJMaW5lV2VpZ2h0IjowLjAsIkxpbmVUeXBlIjowLCJQYXJlbnRTdHlsZSI6bnVsbH0sIlBhcmVudFN0eWxlIjp7IiRyZWYiOiI3MiJ9fSwiRGF0ZUZvcm1hdCI6eyIkcmVmIjoiNzkifSwiSXNWaXNpYmxlIjp0cnVlLCJQYXJlbnRTdHlsZSI6eyIkcmVmIjoiNTMifX0sIlBvc2l0aW9uIjp7IiRpZCI6IjIyMCIsIlJhdGlvIjowLjE3MDc0OTYyODk4NTM2OTYzLCJJc0N1c3RvbSI6ZmFsc2V9LCJJZCI6IjMyNmY5M2RiLTUyZDktNGY1MS05YTMzLTNlMjhkYzU3MjdhMyIsIkltcG9ydElkIjpudWxsLCJUaXRsZSI6Ik1pbGVzdG9uZSA2IiwiTm90ZSI6bnVsbCwiSHlwZXJsaW5rIjpudWxsLCJJc0NoYW5nZWQiOmZhbHNlLCJJc05ldyI6ZmFsc2V9LHsiJGlkIjoiMjIxIiwiRGF0ZSI6IjIwMTYtMDktMjhUMjM6NTk6NTkuOTk5WiIsIlN0eWxlIjp7IiRpZCI6IjIyMiIsIlNoYXBlIjoxLCJDb25uZWN0b3JNYXJnaW4iOnsiJHJlZiI6IjU0In0sIkNvbm5lY3RvclN0eWxlIjp7IiRpZCI6IjIyMyIsIkxpbmVDb2xvciI6eyIkaWQiOiIyMjQiLCIkdHlwZSI6Ik5MUkUuQ29tbW9uLkRvbS5Tb2xpZENvbG9yQnJ1c2gsIE5MUkUuQ29tbW9uIiwiQ29sb3IiOnsiJGlkIjoiMjI1IiwiQSI6MTI3LCJSIjo5MywiRyI6MTE1LCJCIjoxNTR9fSwiTGluZVdlaWdodCI6MS4wLCJMaW5lVHlwZSI6MCwiUGFyZW50U3R5bGUiOnsiJHJlZiI6IjU1In19LCJJc0JlbG93VGltZWJhbmQiOmZhbHNlLCJIaWRlRGF0ZSI6ZmFsc2UsIlNoYXBlU2l6ZSI6MiwiU3BhY2luZyI6Mi4wLCJQYWRkaW5nIjp7IiRyZWYiOiI1OCJ9LCJTaGFwZVN0eWxlIjp7IiRpZCI6IjIyNiIsIk1hcmdpbiI6eyIkcmVmIjoiNjAifSwiUGFkZGluZyI6eyIkcmVmIjoiNjEifSwiQmFja2dyb3VuZCI6eyIkaWQiOiIyMjciLCJDb2xvciI6eyIkaWQiOiIyMjgiLCJBIjoyNTUsIlIiOjkzLCJHIjoxMTUsIkIiOjE1NH19LCJJc1Zpc2libGUiOnRydWUsIldpZHRoIjoyNC4wLCJIZWlnaHQiOjI2LjAsIkJvcmRlclN0eWxlIjp7IiRpZCI6IjIyOSIsIkxpbmVDb2xvciI6eyIkcmVmIjoiNjMifSwiTGluZVdlaWdodCI6MC4wLCJMaW5lVHlwZSI6MCwiUGFyZW50U3R5bGUiOnsiJHJlZiI6IjYyIn19LCJQYXJlbnRTdHlsZSI6eyIkcmVmIjoiNTkifX0sIlRpdGxlU3R5bGUiOnsiJGlkIjoiMjMwIiwiRm9udFNldHRpbmdzIjp7IiRpZCI6IjIzMSIsIkZvbnRTaXplIjoxMSwiRm9udE5hbWUiOiJDYWxpYnJpIiwiSXNCb2xkIjp0cnVlLCJJc0l0YWxpYyI6ZmFsc2UsIklzVW5kZXJsaW5lZCI6ZmFsc2UsIlBhcmVudFN0eWxlIjp7IiRyZWYiOiI2NiJ9fSwiQXV0b1NpemUiOjAsIkZvcmVncm91bmQiOnsiJHJlZiI6IjY3In0sIk1heFdpZHRoIjoyMDAuMCwiTWF4SGVpZ2h0IjoiSW5maW5pdHkiLCJTbWFydEZvcmVncm91bmRJc0FjdGl2ZSI6ZmFsc2UsIkhvcml6b250YWxBbGlnbm1lbnQiOjEsIlZlcnRpY2FsQWxpZ25tZW50IjowLCJTbWFydEZvcmVncm91bmQiOm51bGwsIk1hcmdpbiI6eyIkcmVmIjoiNjkifSwiUGFkZGluZyI6eyIkcmVmIjoiNzAifSwiQmFja2dyb3VuZCI6eyIkcmVmIjoiNzEifSwiSXNWaXNpYmxlIjp0cnVlLCJXaWR0aCI6MC4wLCJIZWlnaHQiOjAuMCwiQm9yZGVyU3R5bGUiOnsiJGlkIjoiMjMyIiwiTGluZUNvbG9yIjpudWxsLCJMaW5lV2VpZ2h0IjowLjAsIkxpbmVUeXBlIjowLCJQYXJlbnRTdHlsZSI6bnVsbH0sIlBhcmVudFN0eWxlIjp7IiRyZWYiOiI2NSJ9fSwiRGF0ZVN0eWxlIjp7IiRpZCI6IjIzMyIsIkZvbnRTZXR0aW5ncyI6eyIkaWQiOiIyMzQiLCJGb250U2l6ZSI6MTAsIkZvbnROYW1lIjoiQ2FsaWJyaSIsIklzQm9sZCI6ZmFsc2UsIklzSXRhbGljIjpmYWxzZSwiSXNVbmRlcmxpbmVkIjpmYWxzZSwiUGFyZW50U3R5bGUiOnsiJHJlZiI6IjczIn19LCJBdXRvU2l6ZSI6MCwiRm9yZWdyb3VuZCI6eyIkcmVmIjoiNzQifSwiTWF4V2lkdGgiOjIwMC4wLCJNYXhIZWlnaHQiOiJJbmZpbml0eSIsIlNtYXJ0Rm9yZWdyb3VuZElzQWN0aXZlIjpmYWxzZSwiSG9yaXpvbnRhbEFsaWdubWVudCI6MCwiVmVydGljYWxBbGlnbm1lbnQiOjAsIlNtYXJ0Rm9yZWdyb3VuZCI6bnVsbCwiTWFyZ2luIjp7IiRyZWYiOiI3NiJ9LCJQYWRkaW5nIjp7IiRyZWYiOiI3NyJ9LCJCYWNrZ3JvdW5kIjp7IiRyZWYiOiI3OCJ9LCJJc1Zpc2libGUiOmZhbHNlLCJXaWR0aCI6MC4wLCJIZWlnaHQiOjAuMCwiQm9yZGVyU3R5bGUiOnsiJGlkIjoiMjM1IiwiTGluZUNvbG9yIjpudWxsLCJMaW5lV2VpZ2h0IjowLjAsIkxpbmVUeXBlIjowLCJQYXJlbnRTdHlsZSI6bnVsbH0sIlBhcmVudFN0eWxlIjp7IiRyZWYiOiI3MiJ9fSwiRGF0ZUZvcm1hdCI6eyIkcmVmIjoiNzkifSwiSXNWaXNpYmxlIjp0cnVlLCJQYXJlbnRTdHlsZSI6eyIkcmVmIjoiNTMifX0sIlBvc2l0aW9uIjp7IiRpZCI6IjIzNiIsIlJhdGlvIjowLjE3MDc0OTQ5NDc2NDUzOTkzLCJJc0N1c3RvbSI6ZmFsc2V9LCJJZCI6IjY4M2NhMTZlLWMwMGQtNDZhMS04MWE3LWIwNmJlNjQyMGQ3ZCIsIkltcG9ydElkIjpudWxsLCJUaXRsZSI6Ik1pbGVzdG9uZSA3IiwiTm90ZSI6bnVsbCwiSHlwZXJsaW5rIjpudWxsLCJJc0NoYW5nZWQiOmZhbHNlLCJJc05ldyI6ZmFsc2V9LHsiJGlkIjoiMjM3IiwiRGF0ZSI6IjIwMTYtMTAtMDlUMjM6NTk6NTkuOTk5WiIsIlN0eWxlIjp7IiRpZCI6IjIzOCIsIlNoYXBlIjoxLCJDb25uZWN0b3JNYXJnaW4iOnsiJHJlZiI6IjU0In0sIkNvbm5lY3RvclN0eWxlIjp7IiRpZCI6IjIzOSIsIkxpbmVDb2xvciI6eyIkaWQiOiIyNDAiLCIkdHlwZSI6Ik5MUkUuQ29tbW9uLkRvbS5Tb2xpZENvbG9yQnJ1c2gsIE5MUkUuQ29tbW9uIiwiQ29sb3IiOnsiJGlkIjoiMjQxIiwiQSI6MTI3LCJSIjoxMTEsIkciOjQ5LCJCIjoxNTJ9fSwiTGluZVdlaWdodCI6MS4wLCJMaW5lVHlwZSI6MCwiUGFyZW50U3R5bGUiOnsiJHJlZiI6IjU1In19LCJJc0JlbG93VGltZWJhbmQiOnRydWUsIkhpZGVEYXRlIjpmYWxzZSwiU2hhcGVTaXplIjoxLCJTcGFjaW5nIjoyLjAsIlBhZGRpbmciOnsiJHJlZiI6IjU4In0sIlNoYXBlU3R5bGUiOnsiJGlkIjoiMjQyIiwiTWFyZ2luIjp7IiRyZWYiOiI2MCJ9LCJQYWRkaW5nIjp7IiRyZWYiOiI2MSJ9LCJCYWNrZ3JvdW5kIjp7IiRpZCI6IjI0MyIsIkNvbG9yIjp7IiRpZCI6IjI0NCIsIkEiOjI1NSwiUiI6MTExLCJHIjo0OSwiQiI6MTUyfX0sIklzVmlzaWJsZSI6dHJ1ZSwiV2lkdGgiOjE4LjAsIkhlaWdodCI6MjAuMCwiQm9yZGVyU3R5bGUiOnsiJGlkIjoiMjQ1IiwiTGluZUNvbG9yIjp7IiRyZWYiOiI2MyJ9LCJMaW5lV2VpZ2h0IjowLjAsIkxpbmVUeXBlIjowLCJQYXJlbnRTdHlsZSI6eyIkcmVmIjoiNjIifX0sIlBhcmVudFN0eWxlIjp7IiRyZWYiOiI1OSJ9fSwiVGl0bGVTdHlsZSI6eyIkaWQiOiIyNDYiLCJGb250U2V0dGluZ3MiOnsiJGlkIjoiMjQ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NDgiLCJMaW5lQ29sb3IiOm51bGwsIkxpbmVXZWlnaHQiOjAuMCwiTGluZVR5cGUiOjAsIlBhcmVudFN0eWxlIjpudWxsfSwiUGFyZW50U3R5bGUiOnsiJHJlZiI6IjY1In19LCJEYXRlU3R5bGUiOnsiJGlkIjoiMjQ5IiwiRm9udFNldHRpbmdzIjp7IiRpZCI6IjI1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NTEiLCJMaW5lQ29sb3IiOm51bGwsIkxpbmVXZWlnaHQiOjAuMCwiTGluZVR5cGUiOjAsIlBhcmVudFN0eWxlIjpudWxsfSwiUGFyZW50U3R5bGUiOnsiJHJlZiI6IjcyIn19LCJEYXRlRm9ybWF0Ijp7IiRyZWYiOiI3OSJ9LCJJc1Zpc2libGUiOnRydWUsIlBhcmVudFN0eWxlIjp7IiRyZWYiOiI1MyJ9fSwiUG9zaXRpb24iOnsiJGlkIjoiMjUyIiwiUmF0aW8iOjAuMTQwNTkwODU4NDU5NDcyNjcsIklzQ3VzdG9tIjpmYWxzZX0sIklkIjoiNTk0ZWM2ZDAtODBlNy00ZTc5LTgzZjctMjVmNjMzYmE3ZmM3IiwiSW1wb3J0SWQiOm51bGwsIlRpdGxlIjoiTWlsZXN0b25lIDgiLCJOb3RlIjpudWxsLCJIeXBlcmxpbmsiOm51bGwsIklzQ2hhbmdlZCI6ZmFsc2UsIklzTmV3IjpmYWxzZX0seyIkaWQiOiIyNTMiLCJEYXRlIjoiMjAxNi0xMC0yMlQyMzo1OTo1OS45OTlaIiwiU3R5bGUiOnsiJGlkIjoiMjU0IiwiU2hhcGUiOjAsIkNvbm5lY3Rvck1hcmdpbiI6eyIkcmVmIjoiNTQifSwiQ29ubmVjdG9yU3R5bGUiOnsiJGlkIjoiMjU1IiwiTGluZUNvbG9yIjp7IiRpZCI6IjI1NiIsIiR0eXBlIjoiTkxSRS5Db21tb24uRG9tLlNvbGlkQ29sb3JCcnVzaCwgTkxSRS5Db21tb24iLCJDb2xvciI6eyIkaWQiOiIyNTciLCJBIjoyNTUsIlIiOjExMSwiRyI6MTI5LCJCIjoxMzF9fSwiTGluZVdlaWdodCI6MS4wLCJMaW5lVHlwZSI6MCwiUGFyZW50U3R5bGUiOnsiJHJlZiI6IjU1In19LCJJc0JlbG93VGltZWJhbmQiOmZhbHNlLCJIaWRlRGF0ZSI6ZmFsc2UsIlNoYXBlU2l6ZSI6MCwiU3BhY2luZyI6Mi4wLCJQYWRkaW5nIjp7IiRyZWYiOiI1OCJ9LCJTaGFwZVN0eWxlIjp7IiRpZCI6IjI1OCIsIk1hcmdpbiI6eyIkcmVmIjoiNjAifSwiUGFkZGluZyI6eyIkcmVmIjoiNjEifSwiQmFja2dyb3VuZCI6eyIkaWQiOiIyNTkiLCJDb2xvciI6eyIkaWQiOiIyNjAiLCJBIjoyNTUsIlIiOjU1LCJHIjo1MywiQiI6Njl9fSwiSXNWaXNpYmxlIjp0cnVlLCJXaWR0aCI6MTIuMCwiSGVpZ2h0IjoxNC4wLCJCb3JkZXJTdHlsZSI6eyIkaWQiOiIyNjEiLCJMaW5lQ29sb3IiOnsiJHJlZiI6IjYzIn0sIkxpbmVXZWlnaHQiOjAuMCwiTGluZVR5cGUiOjAsIlBhcmVudFN0eWxlIjp7IiRyZWYiOiI2MiJ9fSwiUGFyZW50U3R5bGUiOnsiJHJlZiI6IjU5In19LCJUaXRsZVN0eWxlIjp7IiRpZCI6IjI2MiIsIkZvbnRTZXR0aW5ncyI6eyIkaWQiOiIyNjMiLCJGb250U2l6ZSI6MTEsIkZvbnROYW1lIjoiQ2FsaWJyaSIsIklzQm9sZCI6dHJ1ZSwiSXNJdGFsaWMiOmZhbHNlLCJJc1VuZGVybGluZWQiOmZhbHNlLCJQYXJlbnRTdHlsZSI6eyIkcmVmIjoiNjYifX0sIkF1dG9TaXplIjowLCJGb3JlZ3JvdW5kIjp7IiRyZWYiOiI2NyJ9LCJNYXhXaWR0aCI6MjAwLjAsIk1heEhlaWdodCI6IkluZmluaXR5IiwiU21hcnRGb3JlZ3JvdW5kSXNBY3RpdmUiOmZhbHNlLCJIb3Jpem9udGFsQWxpZ25tZW50IjoxLCJWZXJ0aWNhbEFsaWdubWVudCI6MCwiU21hcnRGb3JlZ3JvdW5kIjpudWxsLCJNYXJnaW4iOnsiJHJlZiI6IjY5In0sIlBhZGRpbmciOnsiJHJlZiI6IjcwIn0sIkJhY2tncm91bmQiOnsiJHJlZiI6IjcxIn0sIklzVmlzaWJsZSI6dHJ1ZSwiV2lkdGgiOjAuMCwiSGVpZ2h0IjowLjAsIkJvcmRlclN0eWxlIjp7IiRpZCI6IjI2NCIsIkxpbmVDb2xvciI6bnVsbCwiTGluZVdlaWdodCI6MC4wLCJMaW5lVHlwZSI6MCwiUGFyZW50U3R5bGUiOm51bGx9LCJQYXJlbnRTdHlsZSI6eyIkcmVmIjoiNjUifX0sIkRhdGVTdHlsZSI6eyIkaWQiOiIyNjUiLCJGb250U2V0dGluZ3MiOnsiJGlkIjoiMjY2IiwiRm9udFNpemUiOjEwLCJGb250TmFtZSI6IkNhbGlicmkiLCJJc0JvbGQiOmZhbHNlLCJJc0l0YWxpYyI6ZmFsc2UsIklzVW5kZXJsaW5lZCI6ZmFsc2UsIlBhcmVudFN0eWxlIjp7IiRyZWYiOiI3MyJ9fSwiQXV0b1NpemUiOjAsIkZvcmVncm91bmQiOnsiJHJlZiI6Ijc0In0sIk1heFdpZHRoIjoyMDAuMCwiTWF4SGVpZ2h0IjoiSW5maW5pdHkiLCJTbWFydEZvcmVncm91bmRJc0FjdGl2ZSI6ZmFsc2UsIkhvcml6b250YWxBbGlnbm1lbnQiOjAsIlZlcnRpY2FsQWxpZ25tZW50IjowLCJTbWFydEZvcmVncm91bmQiOm51bGwsIk1hcmdpbiI6eyIkcmVmIjoiNzYifSwiUGFkZGluZyI6eyIkcmVmIjoiNzcifSwiQmFja2dyb3VuZCI6eyIkcmVmIjoiNzgifSwiSXNWaXNpYmxlIjpmYWxzZSwiV2lkdGgiOjAuMCwiSGVpZ2h0IjowLjAsIkJvcmRlclN0eWxlIjp7IiRpZCI6IjI2NyIsIkxpbmVDb2xvciI6bnVsbCwiTGluZVdlaWdodCI6MC4wLCJMaW5lVHlwZSI6MCwiUGFyZW50U3R5bGUiOm51bGx9LCJQYXJlbnRTdHlsZSI6eyIkcmVmIjoiNzIifX0sIkRhdGVGb3JtYXQiOnsiJHJlZiI6Ijc5In0sIklzVmlzaWJsZSI6dHJ1ZSwiUGFyZW50U3R5bGUiOnsiJHJlZiI6IjUzIn19LCJQb3NpdGlvbiI6eyIkaWQiOiIyNjgiLCJSYXRpbyI6MC4wLCJJc0N1c3RvbSI6ZmFsc2V9LCJJZCI6IjJhNWVmYzI3LTYzYzgtNDJlMi04MTI0LTQ3NTExZGZlMmRmZCIsIkltcG9ydElkIjpudWxsLCJUaXRsZSI6Ik1pbGVzdG9uZSA5IiwiTm90ZSI6bnVsbCwiSHlwZXJsaW5rIjpudWxsLCJJc0NoYW5nZWQiOmZhbHNlLCJJc05ldyI6ZmFsc2V9LHsiJGlkIjoiMjY5IiwiRGF0ZSI6IjIwMTYtMTAtMjhUMjM6NTk6NTkuOTk5WiIsIlN0eWxlIjp7IiRpZCI6IjI3MCIsIlNoYXBlIjoxLCJDb25uZWN0b3JNYXJnaW4iOnsiJHJlZiI6IjU0In0sIkNvbm5lY3RvclN0eWxlIjp7IiRpZCI6IjI3MSIsIkxpbmVDb2xvciI6eyIkaWQiOiIyNzIiLCIkdHlwZSI6Ik5MUkUuQ29tbW9uLkRvbS5Tb2xpZENvbG9yQnJ1c2gsIE5MUkUuQ29tbW9uIiwiQ29sb3IiOnsiJGlkIjoiMjczIiwiQSI6MjU1LCJSIjoxNzMsIkciOjEzMiwiQiI6MTk4fX0sIkxpbmVXZWlnaHQiOjEuMCwiTGluZVR5cGUiOjAsIlBhcmVudFN0eWxlIjp7IiRyZWYiOiI1NSJ9fSwiSXNCZWxvd1RpbWViYW5kIjpmYWxzZSwiSGlkZURhdGUiOmZhbHNlLCJTaGFwZVNpemUiOjAsIlNwYWNpbmciOjIuMCwiUGFkZGluZyI6eyIkcmVmIjoiNTgifSwiU2hhcGVTdHlsZSI6eyIkaWQiOiIyNzQiLCJNYXJnaW4iOnsiJHJlZiI6IjYwIn0sIlBhZGRpbmciOnsiJHJlZiI6IjYxIn0sIkJhY2tncm91bmQiOnsiJGlkIjoiMjc1IiwiQ29sb3IiOnsiJGlkIjoiMjc2IiwiQSI6MjU1LCJSIjoxNzMsIkciOjEzMiwiQiI6MTk4fX0sIklzVmlzaWJsZSI6dHJ1ZSwiV2lkdGgiOjEyLjAsIkhlaWdodCI6MTQuMCwiQm9yZGVyU3R5bGUiOnsiJGlkIjoiMjc3IiwiTGluZUNvbG9yIjp7IiRyZWYiOiI2MyJ9LCJMaW5lV2VpZ2h0IjowLjAsIkxpbmVUeXBlIjowLCJQYXJlbnRTdHlsZSI6eyIkcmVmIjoiNjIifX0sIlBhcmVudFN0eWxlIjp7IiRyZWYiOiI1OSJ9fSwiVGl0bGVTdHlsZSI6eyIkaWQiOiIyNzgiLCJGb250U2V0dGluZ3MiOnsiJGlkIjoiMjc5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DAiLCJMaW5lQ29sb3IiOm51bGwsIkxpbmVXZWlnaHQiOjAuMCwiTGluZVR5cGUiOjAsIlBhcmVudFN0eWxlIjpudWxsfSwiUGFyZW50U3R5bGUiOnsiJHJlZiI6IjY1In19LCJEYXRlU3R5bGUiOnsiJGlkIjoiMjgxIiwiRm9udFNldHRpbmdzIjp7IiRpZCI6IjI4M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DMiLCJMaW5lQ29sb3IiOm51bGwsIkxpbmVXZWlnaHQiOjAuMCwiTGluZVR5cGUiOjAsIlBhcmVudFN0eWxlIjpudWxsfSwiUGFyZW50U3R5bGUiOnsiJHJlZiI6IjcyIn19LCJEYXRlRm9ybWF0Ijp7IiRyZWYiOiI3OSJ9LCJJc1Zpc2libGUiOnRydWUsIlBhcmVudFN0eWxlIjp7IiRyZWYiOiI1MyJ9fSwiUG9zaXRpb24iOnsiJGlkIjoiMjg0IiwiUmF0aW8iOjAuMTQ4NTI3MjcyNTQyMzE3NzEsIklzQ3VzdG9tIjpmYWxzZX0sIklkIjoiZTAwNWI5ZmEtNDljYi00ZTJiLThiMWEtZmJkMjBjMzdhMjJiIiwiSW1wb3J0SWQiOm51bGwsIlRpdGxlIjoiTWlsZXN0b25lIDEwIiwiTm90ZSI6bnVsbCwiSHlwZXJsaW5rIjpudWxsLCJJc0NoYW5nZWQiOmZhbHNlLCJJc05ldyI6ZmFsc2V9LHsiJGlkIjoiMjg1IiwiRGF0ZSI6IjIwMTYtMTEtMDFUMjM6NTk6NTkuOTk5WiIsIlN0eWxlIjp7IiRpZCI6IjI4NiIsIlNoYXBlIjoxLCJDb25uZWN0b3JNYXJnaW4iOnsiJHJlZiI6IjU0In0sIkNvbm5lY3RvclN0eWxlIjp7IiRpZCI6IjI4NyIsIkxpbmVDb2xvciI6eyIkaWQiOiIyODgiLCIkdHlwZSI6Ik5MUkUuQ29tbW9uLkRvbS5Tb2xpZENvbG9yQnJ1c2gsIE5MUkUuQ29tbW9uIiwiQ29sb3IiOnsiJGlkIjoiMjg5IiwiQSI6MTI3LCJSIjoxMTEsIkciOjQ5LCJCIjoxNTJ9fSwiTGluZVdlaWdodCI6MS4wLCJMaW5lVHlwZSI6MCwiUGFyZW50U3R5bGUiOnsiJHJlZiI6IjU1In19LCJJc0JlbG93VGltZWJhbmQiOnRydWUsIkhpZGVEYXRlIjpmYWxzZSwiU2hhcGVTaXplIjoyLCJTcGFjaW5nIjoyLjAsIlBhZGRpbmciOnsiJHJlZiI6IjU4In0sIlNoYXBlU3R5bGUiOnsiJGlkIjoiMjkwIiwiTWFyZ2luIjp7IiRyZWYiOiI2MCJ9LCJQYWRkaW5nIjp7IiRyZWYiOiI2MSJ9LCJCYWNrZ3JvdW5kIjp7IiRpZCI6IjI5MSIsIkNvbG9yIjp7IiRpZCI6IjI5MiIsIkEiOjI1NSwiUiI6MTExLCJHIjo0OSwiQiI6MTUyfX0sIklzVmlzaWJsZSI6dHJ1ZSwiV2lkdGgiOjI0LjAsIkhlaWdodCI6MjYuMCwiQm9yZGVyU3R5bGUiOnsiJGlkIjoiMjkzIiwiTGluZUNvbG9yIjp7IiRyZWYiOiI2MyJ9LCJMaW5lV2VpZ2h0IjowLjAsIkxpbmVUeXBlIjowLCJQYXJlbnRTdHlsZSI6eyIkcmVmIjoiNjIifX0sIlBhcmVudFN0eWxlIjp7IiRyZWYiOiI1OSJ9fSwiVGl0bGVTdHlsZSI6eyIkaWQiOiIyOTQiLCJGb250U2V0dGluZ3MiOnsiJGlkIjoiMjk1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yOTYiLCJMaW5lQ29sb3IiOm51bGwsIkxpbmVXZWlnaHQiOjAuMCwiTGluZVR5cGUiOjAsIlBhcmVudFN0eWxlIjpudWxsfSwiUGFyZW50U3R5bGUiOnsiJHJlZiI6IjY1In19LCJEYXRlU3R5bGUiOnsiJGlkIjoiMjk3IiwiRm9udFNldHRpbmdzIjp7IiRpZCI6IjI5O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yOTkiLCJMaW5lQ29sb3IiOm51bGwsIkxpbmVXZWlnaHQiOjAuMCwiTGluZVR5cGUiOjAsIlBhcmVudFN0eWxlIjpudWxsfSwiUGFyZW50U3R5bGUiOnsiJHJlZiI6IjcyIn19LCJEYXRlRm9ybWF0Ijp7IiRyZWYiOiI3OSJ9LCJJc1Zpc2libGUiOnRydWUsIlBhcmVudFN0eWxlIjp7IiRyZWYiOiI1MyJ9fSwiUG9zaXRpb24iOnsiJGlkIjoiMzAwIiwiUmF0aW8iOjAuMTUxNzAxOTY5NTcwNTgzNzcsIklzQ3VzdG9tIjpmYWxzZX0sIklkIjoiMjUwZWEyYmUtMDU4NS00YjgwLWJjZGItZWMwN2ZhYWEyZDY5IiwiSW1wb3J0SWQiOm51bGwsIlRpdGxlIjoiTWlsZXN0b25lIDExIiwiTm90ZSI6bnVsbCwiSHlwZXJsaW5rIjpudWxsLCJJc0NoYW5nZWQiOmZhbHNlLCJJc05ldyI6ZmFsc2V9LHsiJGlkIjoiMzAxIiwiRGF0ZSI6IjIwMTYtMTEtMDRUMjM6NTk6NTkuOTk5WiIsIlN0eWxlIjp7IiRpZCI6IjMwMiIsIlNoYXBlIjowLCJDb25uZWN0b3JNYXJnaW4iOnsiJHJlZiI6IjU0In0sIkNvbm5lY3RvclN0eWxlIjp7IiRpZCI6IjMwMyIsIkxpbmVDb2xvciI6eyIkaWQiOiIzMDQiLCIkdHlwZSI6Ik5MUkUuQ29tbW9uLkRvbS5Tb2xpZENvbG9yQnJ1c2gsIE5MUkUuQ29tbW9uIiwiQ29sb3IiOnsiJGlkIjoiMzA1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DYiLCJNYXJnaW4iOnsiJHJlZiI6IjYwIn0sIlBhZGRpbmciOnsiJHJlZiI6IjYxIn0sIkJhY2tncm91bmQiOnsiJGlkIjoiMzA3IiwiQ29sb3IiOnsiJGlkIjoiMzA4IiwiQSI6MjU1LCJSIjo1NSwiRyI6NTMsIkIiOjY5fX0sIklzVmlzaWJsZSI6dHJ1ZSwiV2lkdGgiOjEyLjAsIkhlaWdodCI6MTQuMCwiQm9yZGVyU3R5bGUiOnsiJGlkIjoiMzA5IiwiTGluZUNvbG9yIjp7IiRyZWYiOiI2MyJ9LCJMaW5lV2VpZ2h0IjowLjAsIkxpbmVUeXBlIjowLCJQYXJlbnRTdHlsZSI6eyIkcmVmIjoiNjIifX0sIlBhcmVudFN0eWxlIjp7IiRyZWYiOiI1OSJ9fSwiVGl0bGVTdHlsZSI6eyIkaWQiOiIzMTAiLCJGb250U2V0dGluZ3MiOnsiJGlkIjoiMzEx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TIiLCJMaW5lQ29sb3IiOm51bGwsIkxpbmVXZWlnaHQiOjAuMCwiTGluZVR5cGUiOjAsIlBhcmVudFN0eWxlIjpudWxsfSwiUGFyZW50U3R5bGUiOnsiJHJlZiI6IjY1In19LCJEYXRlU3R5bGUiOnsiJGlkIjoiMzEzIiwiRm9udFNldHRpbmdzIjp7IiRpZCI6IjMx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TUiLCJMaW5lQ29sb3IiOm51bGwsIkxpbmVXZWlnaHQiOjAuMCwiTGluZVR5cGUiOjAsIlBhcmVudFN0eWxlIjpudWxsfSwiUGFyZW50U3R5bGUiOnsiJHJlZiI6IjcyIn19LCJEYXRlRm9ybWF0Ijp7IiRyZWYiOiI3OSJ9LCJJc1Zpc2libGUiOnRydWUsIlBhcmVudFN0eWxlIjp7IiRyZWYiOiI1MyJ9fSwiUG9zaXRpb24iOnsiJGlkIjoiMzE2IiwiUmF0aW8iOjAuMCwiSXNDdXN0b20iOmZhbHNlfSwiSWQiOiJhMmM2N2MwMy03MTdiLTQzN2EtODQ3Yi00ZmE2NGYxNDc5MDgiLCJJbXBvcnRJZCI6bnVsbCwiVGl0bGUiOiJNaWxlc3RvbmUgMTIiLCJOb3RlIjpudWxsLCJIeXBlcmxpbmsiOm51bGwsIklzQ2hhbmdlZCI6ZmFsc2UsIklzTmV3IjpmYWxzZX0seyIkaWQiOiIzMTciLCJEYXRlIjoiMjAxNi0xMS0xMVQyMzo1OTo1OS45OTlaIiwiU3R5bGUiOnsiJGlkIjoiMzE4IiwiU2hhcGUiOjEsIkNvbm5lY3Rvck1hcmdpbiI6eyIkcmVmIjoiNTQifSwiQ29ubmVjdG9yU3R5bGUiOnsiJGlkIjoiMzE5IiwiTGluZUNvbG9yIjp7IiRpZCI6IjMyMCIsIiR0eXBlIjoiTkxSRS5Db21tb24uRG9tLlNvbGlkQ29sb3JCcnVzaCwgTkxSRS5Db21tb24iLCJDb2xvciI6eyIkaWQiOiIzMjEiLCJBIjoxMjcsIlIiOjkzLCJHIjoxMTUsIkIiOjE1NH19LCJMaW5lV2VpZ2h0IjoxLjAsIkxpbmVUeXBlIjowLCJQYXJlbnRTdHlsZSI6eyIkcmVmIjoiNTUifX0sIklzQmVsb3dUaW1lYmFuZCI6ZmFsc2UsIkhpZGVEYXRlIjpmYWxzZSwiU2hhcGVTaXplIjoxLCJTcGFjaW5nIjoyLjAsIlBhZGRpbmciOnsiJHJlZiI6IjU4In0sIlNoYXBlU3R5bGUiOnsiJGlkIjoiMzIyIiwiTWFyZ2luIjp7IiRyZWYiOiI2MCJ9LCJQYWRkaW5nIjp7IiRyZWYiOiI2MSJ9LCJCYWNrZ3JvdW5kIjp7IiRpZCI6IjMyMyIsIkNvbG9yIjp7IiRpZCI6IjMyNCIsIkEiOjI1NSwiUiI6OTMsIkciOjExNSwiQiI6MTU0fX0sIklzVmlzaWJsZSI6dHJ1ZSwiV2lkdGgiOjE4LjAsIkhlaWdodCI6MjAuMCwiQm9yZGVyU3R5bGUiOnsiJGlkIjoiMzI1IiwiTGluZUNvbG9yIjp7IiRyZWYiOiI2MyJ9LCJMaW5lV2VpZ2h0IjowLjAsIkxpbmVUeXBlIjowLCJQYXJlbnRTdHlsZSI6eyIkcmVmIjoiNjIifX0sIlBhcmVudFN0eWxlIjp7IiRyZWYiOiI1OSJ9fSwiVGl0bGVTdHlsZSI6eyIkaWQiOiIzMjYiLCJGb250U2V0dGluZ3MiOnsiJGlkIjoiMzI3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MjgiLCJMaW5lQ29sb3IiOm51bGwsIkxpbmVXZWlnaHQiOjAuMCwiTGluZVR5cGUiOjAsIlBhcmVudFN0eWxlIjpudWxsfSwiUGFyZW50U3R5bGUiOnsiJHJlZiI6IjY1In19LCJEYXRlU3R5bGUiOnsiJGlkIjoiMzI5IiwiRm9udFNldHRpbmdzIjp7IiRpZCI6IjMzM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MzEiLCJMaW5lQ29sb3IiOm51bGwsIkxpbmVXZWlnaHQiOjAuMCwiTGluZVR5cGUiOjAsIlBhcmVudFN0eWxlIjpudWxsfSwiUGFyZW50U3R5bGUiOnsiJHJlZiI6IjcyIn19LCJEYXRlRm9ybWF0Ijp7IiRyZWYiOiI3OSJ9LCJJc1Zpc2libGUiOnRydWUsIlBhcmVudFN0eWxlIjp7IiRyZWYiOiI1MyJ9fSwiUG9zaXRpb24iOnsiJGlkIjoiMzMyIiwiUmF0aW8iOjAuMTU5NjM4MzgzNjUzNDI4ODEsIklzQ3VzdG9tIjpmYWxzZX0sIklkIjoiMzNkYjRjOWYtMmIyZi00OWMwLWE0OGQtNjI1NDg1OTgwMGEzIiwiSW1wb3J0SWQiOm51bGwsIlRpdGxlIjoiTWlsZXN0b25lIDEzIiwiTm90ZSI6bnVsbCwiSHlwZXJsaW5rIjpudWxsLCJJc0NoYW5nZWQiOmZhbHNlLCJJc05ldyI6ZmFsc2V9LHsiJGlkIjoiMzMzIiwiRGF0ZSI6IjIwMTYtMTItMDFUMjM6NTk6NTkuOTk5WiIsIlN0eWxlIjp7IiRpZCI6IjMzNCIsIlNoYXBlIjowLCJDb25uZWN0b3JNYXJnaW4iOnsiJHJlZiI6IjU0In0sIkNvbm5lY3RvclN0eWxlIjp7IiRpZCI6IjMzNSIsIkxpbmVDb2xvciI6eyIkaWQiOiIzMzYiLCIkdHlwZSI6Ik5MUkUuQ29tbW9uLkRvbS5Tb2xpZENvbG9yQnJ1c2gsIE5MUkUuQ29tbW9uIiwiQ29sb3IiOnsiJGlkIjoiMzM3IiwiQSI6MjU1LCJSIjoxMTEsIkciOjEyOSwiQiI6MTMxfX0sIkxpbmVXZWlnaHQiOjEuMCwiTGluZVR5cGUiOjAsIlBhcmVudFN0eWxlIjp7IiRyZWYiOiI1NSJ9fSwiSXNCZWxvd1RpbWViYW5kIjpmYWxzZSwiSGlkZURhdGUiOmZhbHNlLCJTaGFwZVNpemUiOjAsIlNwYWNpbmciOjIuMCwiUGFkZGluZyI6eyIkcmVmIjoiNTgifSwiU2hhcGVTdHlsZSI6eyIkaWQiOiIzMzgiLCJNYXJnaW4iOnsiJHJlZiI6IjYwIn0sIlBhZGRpbmciOnsiJHJlZiI6IjYxIn0sIkJhY2tncm91bmQiOnsiJGlkIjoiMzM5IiwiQ29sb3IiOnsiJGlkIjoiMzQwIiwiQSI6MjU1LCJSIjo1NSwiRyI6NTMsIkIiOjY5fX0sIklzVmlzaWJsZSI6dHJ1ZSwiV2lkdGgiOjEyLjAsIkhlaWdodCI6MTQuMCwiQm9yZGVyU3R5bGUiOnsiJGlkIjoiMzQxIiwiTGluZUNvbG9yIjp7IiRyZWYiOiI2MyJ9LCJMaW5lV2VpZ2h0IjowLjAsIkxpbmVUeXBlIjowLCJQYXJlbnRTdHlsZSI6eyIkcmVmIjoiNjIifX0sIlBhcmVudFN0eWxlIjp7IiRyZWYiOiI1OSJ9fSwiVGl0bGVTdHlsZSI6eyIkaWQiOiIzNDIiLCJGb250U2V0dGluZ3MiOnsiJGlkIjoiMzQzIiwiRm9udFNpemUiOjExLCJGb250TmFtZSI6IkNhbGlicmkiLCJJc0JvbGQiOnRydWUsIklzSXRhbGljIjpmYWxzZSwiSXNVbmRlcmxpbmVkIjpmYWxzZSwiUGFyZW50U3R5bGUiOnsiJHJlZiI6IjY2In19LCJBdXRvU2l6ZSI6MCwiRm9yZWdyb3VuZCI6eyIkcmVmIjoiNjci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DQiLCJMaW5lQ29sb3IiOm51bGwsIkxpbmVXZWlnaHQiOjAuMCwiTGluZVR5cGUiOjAsIlBhcmVudFN0eWxlIjpudWxsfSwiUGFyZW50U3R5bGUiOnsiJHJlZiI6IjY1In19LCJEYXRlU3R5bGUiOnsiJGlkIjoiMzQ1IiwiRm9udFNldHRpbmdzIjp7IiRpZCI6IjM0Ni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DciLCJMaW5lQ29sb3IiOm51bGwsIkxpbmVXZWlnaHQiOjAuMCwiTGluZVR5cGUiOjAsIlBhcmVudFN0eWxlIjpudWxsfSwiUGFyZW50U3R5bGUiOnsiJHJlZiI6IjcyIn19LCJEYXRlRm9ybWF0Ijp7IiRyZWYiOiI3OSJ9LCJJc1Zpc2libGUiOnRydWUsIlBhcmVudFN0eWxlIjp7IiRyZWYiOiI1MyJ9fSwiUG9zaXRpb24iOnsiJGlkIjoiMzQ4IiwiUmF0aW8iOjAuMTA3MTM1NzQ0NDQ4MDYxMzQsIklzQ3VzdG9tIjpmYWxzZX0sIklkIjoiMWUxMjVhNTEtZjlmNC00MThkLWJiMTItOTc3YTVhMmUxMGJjIiwiSW1wb3J0SWQiOm51bGwsIlRpdGxlIjoiTWlsZXN0b25lIDE0IiwiTm90ZSI6bnVsbCwiSHlwZXJsaW5rIjpudWxsLCJJc0NoYW5nZWQiOmZhbHNlLCJJc05ldyI6ZmFsc2V9LHsiJGlkIjoiMzQ5IiwiRGF0ZSI6IjIwMTYtMTItMTVUMjM6NTk6NTkuOTk5WiIsIlN0eWxlIjp7IiRpZCI6IjM1MCIsIlNoYXBlIjo5LCJDb25uZWN0b3JNYXJnaW4iOnsiJHJlZiI6IjU0In0sIkNvbm5lY3RvclN0eWxlIjp7IiRpZCI6IjM1MSIsIkxpbmVDb2xvciI6eyIkaWQiOiIzNTIiLCIkdHlwZSI6Ik5MUkUuQ29tbW9uLkRvbS5Tb2xpZENvbG9yQnJ1c2gsIE5MUkUuQ29tbW9uIiwiQ29sb3IiOnsiJGlkIjoiMzUzIiwiQSI6MTI3LCJSIjoxNTAsIkciOjIxNCwiQiI6NjZ9fSwiTGluZVdlaWdodCI6MS4wLCJMaW5lVHlwZSI6MCwiUGFyZW50U3R5bGUiOnsiJHJlZiI6IjU1In19LCJJc0JlbG93VGltZWJhbmQiOmZhbHNlLCJIaWRlRGF0ZSI6ZmFsc2UsIlNoYXBlU2l6ZSI6MSwiU3BhY2luZyI6Mi4wLCJQYWRkaW5nIjp7IiRyZWYiOiI1OCJ9LCJTaGFwZVN0eWxlIjp7IiRpZCI6IjM1NCIsIk1hcmdpbiI6eyIkcmVmIjoiNjAifSwiUGFkZGluZyI6eyIkcmVmIjoiNjEifSwiQmFja2dyb3VuZCI6eyIkaWQiOiIzNTUiLCJDb2xvciI6eyIkaWQiOiIzNTYiLCJBIjoyNTUsIlIiOjE1MCwiRyI6MjE0LCJCIjo2Nn19LCJJc1Zpc2libGUiOnRydWUsIldpZHRoIjoxOC4wLCJIZWlnaHQiOjIwLjAsIkJvcmRlclN0eWxlIjp7IiRpZCI6IjM1NyIsIkxpbmVDb2xvciI6eyIkcmVmIjoiNjMifSwiTGluZVdlaWdodCI6MC4wLCJMaW5lVHlwZSI6MCwiUGFyZW50U3R5bGUiOnsiJHJlZiI6IjYyIn19LCJQYXJlbnRTdHlsZSI6eyIkcmVmIjoiNTkifX0sIlRpdGxlU3R5bGUiOnsiJGlkIjoiMzU4IiwiRm9udFNldHRpbmdzIjp7IiRpZCI6IjM1OSIsIkZvbnRTaXplIjoxMSwiRm9udE5hbWUiOiJDYWxpYnJpIiwiSXNCb2xkIjp0cnVlLCJJc0l0YWxpYyI6ZmFsc2UsIklzVW5kZXJsaW5lZCI6ZmFsc2UsIlBhcmVudFN0eWxlIjp7IiRyZWYiOiI2NiJ9fSwiQXV0b1NpemUiOjAsIkZvcmVncm91bmQiOnsiJGlkIjoiMzYwIiwiQ29sb3IiOnsiJGlkIjoiMzYxIiwiQSI6MjU1LCJSIjoxNTAsIkciOjIxNCwiQiI6NjZ9fSwiTWF4V2lkdGgiOjIwMC4wLCJNYXhIZWlnaHQiOiJJbmZpbml0eSIsIlNtYXJ0Rm9yZWdyb3VuZElzQWN0aXZlIjpmYWxzZSwiSG9yaXpvbnRhbEFsaWdubWVudCI6MSwiVmVydGljYWxBbGlnbm1lbnQiOjAsIlNtYXJ0Rm9yZWdyb3VuZCI6bnVsbCwiTWFyZ2luIjp7IiRyZWYiOiI2OSJ9LCJQYWRkaW5nIjp7IiRyZWYiOiI3MCJ9LCJCYWNrZ3JvdW5kIjp7IiRyZWYiOiI3MSJ9LCJJc1Zpc2libGUiOnRydWUsIldpZHRoIjowLjAsIkhlaWdodCI6MC4wLCJCb3JkZXJTdHlsZSI6eyIkaWQiOiIzNjIiLCJMaW5lQ29sb3IiOm51bGwsIkxpbmVXZWlnaHQiOjAuMCwiTGluZVR5cGUiOjAsIlBhcmVudFN0eWxlIjpudWxsfSwiUGFyZW50U3R5bGUiOnsiJHJlZiI6IjY1In19LCJEYXRlU3R5bGUiOnsiJGlkIjoiMzYzIiwiRm9udFNldHRpbmdzIjp7IiRpZCI6IjM2NCIsIkZvbnRTaXplIjoxMCwiRm9udE5hbWUiOiJDYWxpYnJpIiwiSXNCb2xkIjpmYWxzZSwiSXNJdGFsaWMiOmZhbHNlLCJJc1VuZGVybGluZWQiOmZhbHNlLCJQYXJlbnRTdHlsZSI6eyIkcmVmIjoiNzMifX0sIkF1dG9TaXplIjowLCJGb3JlZ3JvdW5kIjp7IiRyZWYiOiI3NCJ9LCJNYXhXaWR0aCI6MjAwLjAsIk1heEhlaWdodCI6IkluZmluaXR5IiwiU21hcnRGb3JlZ3JvdW5kSXNBY3RpdmUiOmZhbHNlLCJIb3Jpem9udGFsQWxpZ25tZW50IjowLCJWZXJ0aWNhbEFsaWdubWVudCI6MCwiU21hcnRGb3JlZ3JvdW5kIjpudWxsLCJNYXJnaW4iOnsiJHJlZiI6Ijc2In0sIlBhZGRpbmciOnsiJHJlZiI6Ijc3In0sIkJhY2tncm91bmQiOnsiJHJlZiI6Ijc4In0sIklzVmlzaWJsZSI6ZmFsc2UsIldpZHRoIjowLjAsIkhlaWdodCI6MC4wLCJCb3JkZXJTdHlsZSI6eyIkaWQiOiIzNjUiLCJMaW5lQ29sb3IiOm51bGwsIkxpbmVXZWlnaHQiOjAuMCwiTGluZVR5cGUiOjAsIlBhcmVudFN0eWxlIjpudWxsfSwiUGFyZW50U3R5bGUiOnsiJHJlZiI6IjcyIn19LCJEYXRlRm9ybWF0Ijp7IiRyZWYiOiI3OSJ9LCJJc1Zpc2libGUiOnRydWUsIlBhcmVudFN0eWxlIjp7IiRyZWYiOiI1MyJ9fSwiUG9zaXRpb24iOnsiJGlkIjoiMzY2IiwiUmF0aW8iOjAuMDY1NjA0OTk0MDMyMTE4MDU4LCJJc0N1c3RvbSI6dHJ1ZX0sIklkIjoiMDAxODY5MWEtZjg4ZC00ODM4LWIzZWMtMmQxMjU2YjllZWU1IiwiSW1wb3J0SWQiOm51bGwsIlRpdGxlIjoiTWlsZXN0b25lIDE1IiwiTm90ZSI6bnVsbCwiSHlwZXJsaW5rIjpudWxsLCJJc0NoYW5nZWQiOmZhbHNlLCJJc05ldyI6ZmFsc2V9XSwiVGFza3MiOltdLCJNc1Byb2plY3RJdGVtc1RyZWUiOnsiJGlkIjoiMzY3IiwiUm9vdCI6eyIkaWQiOiIzNjgiLCJJbXBvcnRJZCI6bnVsbCwiSXNJbXBvcnRlZCI6ZmFsc2UsIkNoaWxkcmVuIjpbXX19LCJTZXR0aW5ncyI6eyIkaWQiOiIzNjkiLCJJbXBhT3B0aW9ucyI6eyIkaWQiOiIzNzAiLCJMZWZ0VG9SaWdodCI6ZmFsc2UsIlBheWxvYWRPcHRpb25zIjoyfSwiVXNlQ29tcHJlc3Npb24iOmZhbHNlLCJDb21wcmVzaW9uUGVyY2VudGFnZSI6MC4wLCJJbmFjdGl2ZUludGVydmFsV2lkdGhUaHJlc2hvbGQiOjAuMCwiSW5hY3RpdmVJbnRlcnZhbFdpZHRoIjowLjAsIlNwbGl0VGFza3MiOmZhbHNlLCJVc2VDbHVzdGVyIjpmYWxzZSwiRXBzaWxvbiI6MC4wLCJNaW5Qb2ludHNUb0Zvcm1BQ2x1c3RlciI6MCwiR2VuZXJhdGVJbnZpc2libGVTaGFwZXMiOmZhbHNlLCJTbWFydFRpbWVsaW5lVGFza1BlcmNlbnRhZ2VGaXQiOmZhbHNlfSwiSXNOZXciOnRydWUsIkltcG9ydFR5cGUiOjAsIkZpbGVQYXRoIjpudWxsLCJUaW1lbGluZUltcG9ydGVkIjpmYWxzZX0="/>
  <p:tag name="__MASTER" val="__part_0"/>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5F6F43-77FA-4258-8CD1-D7F12727AB92}" vid="{50E169BE-8705-4047-B5FE-39F39FCCB3F1}"/>
    </a:ext>
  </a:extLst>
</a:theme>
</file>

<file path=ppt/theme/theme2.xml><?xml version="1.0" encoding="utf-8"?>
<a:theme xmlns:a="http://schemas.openxmlformats.org/drawingml/2006/main" name="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11A40066-5E78-44AE-B7C7-6EC6AA4FA73E}" vid="{9104AD86-D62A-4730-B614-EFBB4BE2FF61}"/>
    </a:ext>
  </a:extLst>
</a:theme>
</file>

<file path=ppt/theme/theme3.xml><?xml version="1.0" encoding="utf-8"?>
<a:theme xmlns:a="http://schemas.openxmlformats.org/drawingml/2006/main" name="1_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007A38CF-D86B-4C33-BB0B-06C9245CADA6}" vid="{49896841-324A-4FC6-BD61-8A57B7BDF161}"/>
    </a:ext>
  </a:extLst>
</a:theme>
</file>

<file path=ppt/theme/theme4.xml><?xml version="1.0" encoding="utf-8"?>
<a:theme xmlns:a="http://schemas.openxmlformats.org/drawingml/2006/main" name="2_Main Layouts">
  <a:themeElements>
    <a:clrScheme name="PHS">
      <a:dk1>
        <a:srgbClr val="000000"/>
      </a:dk1>
      <a:lt1>
        <a:sysClr val="window" lastClr="FFFFFF"/>
      </a:lt1>
      <a:dk2>
        <a:srgbClr val="9B4391"/>
      </a:dk2>
      <a:lt2>
        <a:srgbClr val="E7E6E6"/>
      </a:lt2>
      <a:accent1>
        <a:srgbClr val="81BB2F"/>
      </a:accent1>
      <a:accent2>
        <a:srgbClr val="0696D6"/>
      </a:accent2>
      <a:accent3>
        <a:srgbClr val="433582"/>
      </a:accent3>
      <a:accent4>
        <a:srgbClr val="9B4391"/>
      </a:accent4>
      <a:accent5>
        <a:srgbClr val="248184"/>
      </a:accent5>
      <a:accent6>
        <a:srgbClr val="8C899E"/>
      </a:accent6>
      <a:hlink>
        <a:srgbClr val="433582"/>
      </a:hlink>
      <a:folHlink>
        <a:srgbClr val="0696D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amp;T Template" id="{007A38CF-D86B-4C33-BB0B-06C9245CADA6}" vid="{49896841-324A-4FC6-BD61-8A57B7BDF161}"/>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AA Presentation blank_mas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A Presentation blank_master.potx" id="{09AA066E-FA65-4B08-B4B3-A82A5231A362}" vid="{F2960A6C-D5F7-4E32-8320-6FF03A0FEA1C}"/>
    </a:ext>
  </a:extLst>
</a:theme>
</file>

<file path=ppt/theme/theme8.xml><?xml version="1.0" encoding="utf-8"?>
<a:theme xmlns:a="http://schemas.openxmlformats.org/drawingml/2006/main" name="2_Office Theme">
  <a:themeElements>
    <a:clrScheme name="AngusHSCP">
      <a:dk1>
        <a:sysClr val="windowText" lastClr="000000"/>
      </a:dk1>
      <a:lt1>
        <a:sysClr val="window" lastClr="FFFFFF"/>
      </a:lt1>
      <a:dk2>
        <a:srgbClr val="004785"/>
      </a:dk2>
      <a:lt2>
        <a:srgbClr val="4BACC6"/>
      </a:lt2>
      <a:accent1>
        <a:srgbClr val="00A48B"/>
      </a:accent1>
      <a:accent2>
        <a:srgbClr val="9BBB59"/>
      </a:accent2>
      <a:accent3>
        <a:srgbClr val="F79646"/>
      </a:accent3>
      <a:accent4>
        <a:srgbClr val="C0504D"/>
      </a:accent4>
      <a:accent5>
        <a:srgbClr val="8064A2"/>
      </a:accent5>
      <a:accent6>
        <a:srgbClr val="1F497D"/>
      </a:accent6>
      <a:hlink>
        <a:srgbClr val="4F81BD"/>
      </a:hlink>
      <a:folHlink>
        <a:srgbClr val="4BACC6"/>
      </a:folHlink>
    </a:clrScheme>
    <a:fontScheme name="AngusHSCP">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HSCP White Template.potx" id="{31970F7F-3961-44F1-BFE0-07D9788F8714}" vid="{944DEA37-5527-4E62-9C1E-BC45BA9C855D}"/>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53D26341A57B383EE0540010E0463CCA" version="1.0.0">
  <systemFields>
    <field name="Objective-Id">
      <value order="0">A48063734</value>
    </field>
    <field name="Objective-Title">
      <value order="0">Realistic Medicine Conference - Angus presentation 22.4.24 draft v3.0 - COMPOSITE</value>
    </field>
    <field name="Objective-Description">
      <value order="0"/>
    </field>
    <field name="Objective-CreationStamp">
      <value order="0">2024-04-15T10:43:41Z</value>
    </field>
    <field name="Objective-IsApproved">
      <value order="0">false</value>
    </field>
    <field name="Objective-IsPublished">
      <value order="0">false</value>
    </field>
    <field name="Objective-DatePublished">
      <value order="0"/>
    </field>
    <field name="Objective-ModificationStamp">
      <value order="0">2024-04-15T15:25:10Z</value>
    </field>
    <field name="Objective-Owner">
      <value order="0">Martin, Stephen S (u208115)</value>
    </field>
    <field name="Objective-Path">
      <value order="0">Objective Global Folder:SG File Plan:Health, nutrition and care:Health:General:Advice and policy: Health - general:Chief Medical Officer (CMO) Realistic Medicine: Advice and Policy: 2023-2028</value>
    </field>
    <field name="Objective-Parent">
      <value order="0">Chief Medical Officer (CMO) Realistic Medicine: Advice and Policy: 2023-2028</value>
    </field>
    <field name="Objective-State">
      <value order="0">Being Edited</value>
    </field>
    <field name="Objective-VersionId">
      <value order="0">vA72217385</value>
    </field>
    <field name="Objective-Version">
      <value order="0">0.3</value>
    </field>
    <field name="Objective-VersionNumber">
      <value order="0">3</value>
    </field>
    <field name="Objective-VersionComment">
      <value order="0"/>
    </field>
    <field name="Objective-FileNumber">
      <value order="0">POL/41337</value>
    </field>
    <field name="Objective-Classification">
      <value order="0">OFFICIAL</value>
    </field>
    <field name="Objective-Caveats">
      <value order="0">Caveat for access to SG Fileplan</value>
    </field>
  </systemFields>
  <catalogues>
    <catalogue name="Document Type Catalogue" type="type" ori="id:cA35">
      <field name="Objective-Date of Original">
        <value order="0"/>
      </field>
      <field name="Objective-Date Received">
        <value order="0"/>
      </field>
      <field name="Objective-SG Web Publication - Category">
        <value order="0"/>
      </field>
      <field name="Objective-SG Web Publication - Category 2 Classification">
        <value order="0"/>
      </field>
      <field name="Objective-Connect Creator">
        <value order="0"/>
      </field>
      <field name="Objective-Required Redaction">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53D26341A57B383EE0540010E0463CCA"/>
  </ds:schemaRefs>
</ds:datastoreItem>
</file>

<file path=docMetadata/LabelInfo.xml><?xml version="1.0" encoding="utf-8"?>
<clbl:labelList xmlns:clbl="http://schemas.microsoft.com/office/2020/mipLabelMetadata">
  <clbl:label id="{10efe0bd-a030-4bca-809c-b5e6745e499a}" enabled="0" method="" siteId="{10efe0bd-a030-4bca-809c-b5e6745e499a}" removed="1"/>
</clbl:labelList>
</file>

<file path=docProps/app.xml><?xml version="1.0" encoding="utf-8"?>
<Properties xmlns="http://schemas.openxmlformats.org/officeDocument/2006/extended-properties" xmlns:vt="http://schemas.openxmlformats.org/officeDocument/2006/docPropsVTypes">
  <TotalTime>2007</TotalTime>
  <Words>1714</Words>
  <Application>Microsoft Office PowerPoint</Application>
  <PresentationFormat>Widescreen</PresentationFormat>
  <Paragraphs>243</Paragraphs>
  <Slides>30</Slides>
  <Notes>19</Notes>
  <HiddenSlides>2</HiddenSlides>
  <MMClips>2</MMClips>
  <ScaleCrop>false</ScaleCrop>
  <HeadingPairs>
    <vt:vector size="6" baseType="variant">
      <vt:variant>
        <vt:lpstr>Fonts Used</vt:lpstr>
      </vt:variant>
      <vt:variant>
        <vt:i4>11</vt:i4>
      </vt:variant>
      <vt:variant>
        <vt:lpstr>Theme</vt:lpstr>
      </vt:variant>
      <vt:variant>
        <vt:i4>8</vt:i4>
      </vt:variant>
      <vt:variant>
        <vt:lpstr>Slide Titles</vt:lpstr>
      </vt:variant>
      <vt:variant>
        <vt:i4>30</vt:i4>
      </vt:variant>
    </vt:vector>
  </HeadingPairs>
  <TitlesOfParts>
    <vt:vector size="49" baseType="lpstr">
      <vt:lpstr>Arial</vt:lpstr>
      <vt:lpstr>Arial Black</vt:lpstr>
      <vt:lpstr>BlinkMacSystemFont</vt:lpstr>
      <vt:lpstr>Calibri</vt:lpstr>
      <vt:lpstr>Calibri Light</vt:lpstr>
      <vt:lpstr>Century Gothic</vt:lpstr>
      <vt:lpstr>Lato-Regular</vt:lpstr>
      <vt:lpstr>Museo Sans 300</vt:lpstr>
      <vt:lpstr>Source Sans Pro</vt:lpstr>
      <vt:lpstr>Times New Roman</vt:lpstr>
      <vt:lpstr>Trade Gothic Next Rounded</vt:lpstr>
      <vt:lpstr>Custom Design</vt:lpstr>
      <vt:lpstr>Main Layouts</vt:lpstr>
      <vt:lpstr>1_Main Layouts</vt:lpstr>
      <vt:lpstr>2_Main Layouts</vt:lpstr>
      <vt:lpstr>1_Office Theme</vt:lpstr>
      <vt:lpstr>Office Theme</vt:lpstr>
      <vt:lpstr>AA Presentation blank_master</vt:lpstr>
      <vt:lpstr>2_Office Theme</vt:lpstr>
      <vt:lpstr>Setting the context and the Angus PPC program</vt:lpstr>
      <vt:lpstr>OVERVIEW</vt:lpstr>
      <vt:lpstr>Scotland’s health is now worsening</vt:lpstr>
      <vt:lpstr>Causes of premature (&lt;75y) mortality in Tayside</vt:lpstr>
      <vt:lpstr>The population is ageing</vt:lpstr>
      <vt:lpstr>An aging population increases the prevalence of chronic illness and multimorbidity </vt:lpstr>
      <vt:lpstr>The burden of disease is forecast to increase by 21% </vt:lpstr>
      <vt:lpstr>1. Protect investment in the building blocks of health</vt:lpstr>
      <vt:lpstr>2. Prevention and early intervention are key</vt:lpstr>
      <vt:lpstr>3. Sustained whole system collaboration: every sector has a role</vt:lpstr>
      <vt:lpstr>Angus Prevention and Proactive Care – Brechin pilot </vt:lpstr>
      <vt:lpstr>Theory of change</vt:lpstr>
      <vt:lpstr>Evaluation</vt:lpstr>
      <vt:lpstr>Angus Prevention and Proactive Care  </vt:lpstr>
      <vt:lpstr>Video: Ruth Mackay, Deputy CEO of VAA explaining the pilot</vt:lpstr>
      <vt:lpstr>Questions seeking to answer</vt:lpstr>
      <vt:lpstr>Alternatives to Prescribed Medicines</vt:lpstr>
      <vt:lpstr>Alternatives</vt:lpstr>
      <vt:lpstr>What we’re doing in Angus</vt:lpstr>
      <vt:lpstr>Good Conversations and Realistic Medicine  </vt:lpstr>
      <vt:lpstr>Angus Collaboration with the Thistle Foundation – Lifestyle Management</vt:lpstr>
      <vt:lpstr>Nature Prescribing </vt:lpstr>
      <vt:lpstr>Improving access to information </vt:lpstr>
      <vt:lpstr>BE ACTIVE… Live Well Programme</vt:lpstr>
      <vt:lpstr>PowerPoint Presentation</vt:lpstr>
      <vt:lpstr>PowerPoint Presentation</vt:lpstr>
      <vt:lpstr>PowerPoint Presentation</vt:lpstr>
      <vt:lpstr>PowerPoint Presentation</vt:lpstr>
      <vt:lpstr>PowerPoint Presentation</vt:lpstr>
      <vt:lpstr>Thank you for listening!</vt:lpstr>
    </vt:vector>
  </TitlesOfParts>
  <Company>NHSS National Services Scotland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dc:title>
  <dc:creator>Fatim Lakha</dc:creator>
  <cp:lastModifiedBy>Stephen Martin</cp:lastModifiedBy>
  <cp:revision>13</cp:revision>
  <dcterms:created xsi:type="dcterms:W3CDTF">2024-04-03T16:53:43Z</dcterms:created>
  <dcterms:modified xsi:type="dcterms:W3CDTF">2024-04-16T08:47:39Z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hecked by">
    <vt:lpwstr>32123</vt:lpwstr>
  </property>
  <property fmtid="{D5CDD505-2E9C-101B-9397-08002B2CF9AE}" pid="3" name="Objective-Id">
    <vt:lpwstr>A48063734</vt:lpwstr>
  </property>
  <property fmtid="{D5CDD505-2E9C-101B-9397-08002B2CF9AE}" pid="4" name="Objective-Title">
    <vt:lpwstr>Realistic Medicine Conference - Angus presentation 22.4.24 draft v3.0 - COMPOSITE</vt:lpwstr>
  </property>
  <property fmtid="{D5CDD505-2E9C-101B-9397-08002B2CF9AE}" pid="5" name="Objective-Description">
    <vt:lpwstr/>
  </property>
  <property fmtid="{D5CDD505-2E9C-101B-9397-08002B2CF9AE}" pid="6" name="Objective-CreationStamp">
    <vt:filetime>2024-04-15T10:43:41Z</vt:filetime>
  </property>
  <property fmtid="{D5CDD505-2E9C-101B-9397-08002B2CF9AE}" pid="7" name="Objective-IsApproved">
    <vt:bool>false</vt:bool>
  </property>
  <property fmtid="{D5CDD505-2E9C-101B-9397-08002B2CF9AE}" pid="8" name="Objective-IsPublished">
    <vt:bool>false</vt:bool>
  </property>
  <property fmtid="{D5CDD505-2E9C-101B-9397-08002B2CF9AE}" pid="9" name="Objective-DatePublished">
    <vt:lpwstr/>
  </property>
  <property fmtid="{D5CDD505-2E9C-101B-9397-08002B2CF9AE}" pid="10" name="Objective-ModificationStamp">
    <vt:filetime>2024-04-15T15:25:10Z</vt:filetime>
  </property>
  <property fmtid="{D5CDD505-2E9C-101B-9397-08002B2CF9AE}" pid="11" name="Objective-Owner">
    <vt:lpwstr>Martin, Stephen S (u208115)</vt:lpwstr>
  </property>
  <property fmtid="{D5CDD505-2E9C-101B-9397-08002B2CF9AE}" pid="12" name="Objective-Path">
    <vt:lpwstr>Objective Global Folder:SG File Plan:Health, nutrition and care:Health:General:Advice and policy: Health - general:Chief Medical Officer (CMO) Realistic Medicine: Advice and Policy: 2023-2028</vt:lpwstr>
  </property>
  <property fmtid="{D5CDD505-2E9C-101B-9397-08002B2CF9AE}" pid="13" name="Objective-Parent">
    <vt:lpwstr>Chief Medical Officer (CMO) Realistic Medicine: Advice and Policy: 2023-2028</vt:lpwstr>
  </property>
  <property fmtid="{D5CDD505-2E9C-101B-9397-08002B2CF9AE}" pid="14" name="Objective-State">
    <vt:lpwstr>Being Edited</vt:lpwstr>
  </property>
  <property fmtid="{D5CDD505-2E9C-101B-9397-08002B2CF9AE}" pid="15" name="Objective-VersionId">
    <vt:lpwstr>vA72217385</vt:lpwstr>
  </property>
  <property fmtid="{D5CDD505-2E9C-101B-9397-08002B2CF9AE}" pid="16" name="Objective-Version">
    <vt:lpwstr>0.3</vt:lpwstr>
  </property>
  <property fmtid="{D5CDD505-2E9C-101B-9397-08002B2CF9AE}" pid="17" name="Objective-VersionNumber">
    <vt:r8>3</vt:r8>
  </property>
  <property fmtid="{D5CDD505-2E9C-101B-9397-08002B2CF9AE}" pid="18" name="Objective-VersionComment">
    <vt:lpwstr/>
  </property>
  <property fmtid="{D5CDD505-2E9C-101B-9397-08002B2CF9AE}" pid="19" name="Objective-FileNumber">
    <vt:lpwstr>POL/41337</vt:lpwstr>
  </property>
  <property fmtid="{D5CDD505-2E9C-101B-9397-08002B2CF9AE}" pid="20" name="Objective-Classification">
    <vt:lpwstr>OFFICIAL</vt:lpwstr>
  </property>
  <property fmtid="{D5CDD505-2E9C-101B-9397-08002B2CF9AE}" pid="21" name="Objective-Caveats">
    <vt:lpwstr>Caveat for access to SG Fileplan</vt:lpwstr>
  </property>
  <property fmtid="{D5CDD505-2E9C-101B-9397-08002B2CF9AE}" pid="22" name="Objective-Date of Original">
    <vt:lpwstr/>
  </property>
  <property fmtid="{D5CDD505-2E9C-101B-9397-08002B2CF9AE}" pid="23" name="Objective-Date Received">
    <vt:lpwstr/>
  </property>
  <property fmtid="{D5CDD505-2E9C-101B-9397-08002B2CF9AE}" pid="24" name="Objective-SG Web Publication - Category">
    <vt:lpwstr/>
  </property>
  <property fmtid="{D5CDD505-2E9C-101B-9397-08002B2CF9AE}" pid="25" name="Objective-SG Web Publication - Category 2 Classification">
    <vt:lpwstr/>
  </property>
  <property fmtid="{D5CDD505-2E9C-101B-9397-08002B2CF9AE}" pid="26" name="Objective-Connect Creator">
    <vt:lpwstr/>
  </property>
  <property fmtid="{D5CDD505-2E9C-101B-9397-08002B2CF9AE}" pid="27" name="Objective-Required Redaction">
    <vt:lpwstr/>
  </property>
</Properties>
</file>