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8.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9.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1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13.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14.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15.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16.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17.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18.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19.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20.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21.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22.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2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24.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25.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 id="2147483723" r:id="rId6"/>
    <p:sldMasterId id="2147483764" r:id="rId7"/>
    <p:sldMasterId id="2147483783" r:id="rId8"/>
    <p:sldMasterId id="2147483812" r:id="rId9"/>
    <p:sldMasterId id="2147483841" r:id="rId10"/>
    <p:sldMasterId id="2147483862" r:id="rId11"/>
    <p:sldMasterId id="2147483895" r:id="rId12"/>
    <p:sldMasterId id="2147483925" r:id="rId13"/>
    <p:sldMasterId id="2147483988" r:id="rId14"/>
    <p:sldMasterId id="2147484007" r:id="rId15"/>
    <p:sldMasterId id="2147484048" r:id="rId16"/>
    <p:sldMasterId id="2147484089" r:id="rId17"/>
    <p:sldMasterId id="2147484122" r:id="rId18"/>
    <p:sldMasterId id="2147484151" r:id="rId19"/>
    <p:sldMasterId id="2147484184" r:id="rId20"/>
    <p:sldMasterId id="2147484333" r:id="rId21"/>
    <p:sldMasterId id="2147484366" r:id="rId22"/>
    <p:sldMasterId id="2147484395" r:id="rId23"/>
    <p:sldMasterId id="2147484425" r:id="rId24"/>
    <p:sldMasterId id="2147484458" r:id="rId25"/>
    <p:sldMasterId id="2147484487" r:id="rId26"/>
    <p:sldMasterId id="2147484547" r:id="rId27"/>
    <p:sldMasterId id="2147484588" r:id="rId28"/>
    <p:sldMasterId id="2147484600" r:id="rId29"/>
  </p:sldMasterIdLst>
  <p:notesMasterIdLst>
    <p:notesMasterId r:id="rId55"/>
  </p:notesMasterIdLst>
  <p:sldIdLst>
    <p:sldId id="285" r:id="rId30"/>
    <p:sldId id="335" r:id="rId31"/>
    <p:sldId id="262" r:id="rId32"/>
    <p:sldId id="515" r:id="rId33"/>
    <p:sldId id="514" r:id="rId34"/>
    <p:sldId id="539" r:id="rId35"/>
    <p:sldId id="540" r:id="rId36"/>
    <p:sldId id="541" r:id="rId37"/>
    <p:sldId id="518" r:id="rId38"/>
    <p:sldId id="519" r:id="rId39"/>
    <p:sldId id="520" r:id="rId40"/>
    <p:sldId id="338" r:id="rId41"/>
    <p:sldId id="538" r:id="rId42"/>
    <p:sldId id="319" r:id="rId43"/>
    <p:sldId id="309" r:id="rId44"/>
    <p:sldId id="460" r:id="rId45"/>
    <p:sldId id="336" r:id="rId46"/>
    <p:sldId id="326" r:id="rId47"/>
    <p:sldId id="295" r:id="rId48"/>
    <p:sldId id="344" r:id="rId49"/>
    <p:sldId id="345" r:id="rId50"/>
    <p:sldId id="339" r:id="rId51"/>
    <p:sldId id="318" r:id="rId52"/>
    <p:sldId id="512" r:id="rId53"/>
    <p:sldId id="284" r:id="rId5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Gaden" initials="MG" lastIdx="11" clrIdx="0">
    <p:extLst>
      <p:ext uri="{19B8F6BF-5375-455C-9EA6-DF929625EA0E}">
        <p15:presenceInfo xmlns:p15="http://schemas.microsoft.com/office/powerpoint/2012/main" userId="Maria Ga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B959"/>
    <a:srgbClr val="EBCBC9"/>
    <a:srgbClr val="FFE163"/>
    <a:srgbClr val="E4F6DD"/>
    <a:srgbClr val="D9F2D0"/>
    <a:srgbClr val="113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6E7914-622B-4A5E-89CA-28E4CCD2D5D2}" v="356" dt="2024-04-21T12:35:12.0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Master" Target="slideMasters/slideMaster23.xml"/><Relationship Id="rId39" Type="http://schemas.openxmlformats.org/officeDocument/2006/relationships/slide" Target="slides/slide10.xml"/><Relationship Id="rId21" Type="http://schemas.openxmlformats.org/officeDocument/2006/relationships/slideMaster" Target="slideMasters/slideMaster18.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slide" Target="slides/slide18.xml"/><Relationship Id="rId50" Type="http://schemas.openxmlformats.org/officeDocument/2006/relationships/slide" Target="slides/slide21.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2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12.xml"/><Relationship Id="rId54"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file:///\\onerm.dk\nfpdata\Afdeling\RRACENBH\MDR\Specialestuderende\Kopi%20af%20LCA-resultater%20til%20RM.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onerm.dk\nfpdata\Afdeling\RRACENBH\MDR\Specialestuderende\TCO_new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baseline="0" dirty="0" err="1"/>
              <a:t>Weight</a:t>
            </a:r>
            <a:r>
              <a:rPr lang="da-DK" baseline="0" dirty="0"/>
              <a:t> of single-</a:t>
            </a:r>
            <a:r>
              <a:rPr lang="da-DK" baseline="0" dirty="0" err="1"/>
              <a:t>use</a:t>
            </a:r>
            <a:r>
              <a:rPr lang="da-DK" baseline="0" dirty="0"/>
              <a:t> </a:t>
            </a:r>
            <a:r>
              <a:rPr lang="da-DK" baseline="0" dirty="0" err="1"/>
              <a:t>equipment</a:t>
            </a:r>
            <a:r>
              <a:rPr lang="da-DK" baseline="0" dirty="0"/>
              <a:t> in total for 1 </a:t>
            </a:r>
            <a:r>
              <a:rPr lang="da-DK" baseline="0" dirty="0" err="1"/>
              <a:t>uncemented</a:t>
            </a:r>
            <a:r>
              <a:rPr lang="da-DK" baseline="0" dirty="0"/>
              <a:t> hip-</a:t>
            </a:r>
            <a:r>
              <a:rPr lang="da-DK" baseline="0" dirty="0" err="1"/>
              <a:t>surgery</a:t>
            </a:r>
            <a:r>
              <a:rPr lang="da-DK" baseline="0" dirty="0"/>
              <a:t> procedure per hospital in 2022</a:t>
            </a:r>
            <a:endParaRPr lang="da-DK"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'[Samlet vægt.xlsx]Ark1'!$B$5:$E$5</c:f>
              <c:strCache>
                <c:ptCount val="4"/>
                <c:pt idx="0">
                  <c:v>Horsens </c:v>
                </c:pt>
                <c:pt idx="1">
                  <c:v>Silkeborg </c:v>
                </c:pt>
                <c:pt idx="2">
                  <c:v>Randers </c:v>
                </c:pt>
                <c:pt idx="3">
                  <c:v>Aarhus </c:v>
                </c:pt>
              </c:strCache>
            </c:strRef>
          </c:cat>
          <c:val>
            <c:numRef>
              <c:f>'[Samlet vægt.xlsx]Ark1'!$B$6:$E$6</c:f>
              <c:numCache>
                <c:formatCode>0.00</c:formatCode>
                <c:ptCount val="4"/>
                <c:pt idx="0">
                  <c:v>12.469885999999997</c:v>
                </c:pt>
                <c:pt idx="1">
                  <c:v>7.0603189999999998</c:v>
                </c:pt>
                <c:pt idx="2">
                  <c:v>7.1008559999999985</c:v>
                </c:pt>
                <c:pt idx="3">
                  <c:v>9.1969599999999971</c:v>
                </c:pt>
              </c:numCache>
            </c:numRef>
          </c:val>
          <c:extLst>
            <c:ext xmlns:c16="http://schemas.microsoft.com/office/drawing/2014/chart" uri="{C3380CC4-5D6E-409C-BE32-E72D297353CC}">
              <c16:uniqueId val="{00000000-FDFD-44AB-A561-C58A7061D18D}"/>
            </c:ext>
          </c:extLst>
        </c:ser>
        <c:dLbls>
          <c:dLblPos val="outEnd"/>
          <c:showLegendKey val="0"/>
          <c:showVal val="1"/>
          <c:showCatName val="0"/>
          <c:showSerName val="0"/>
          <c:showPercent val="0"/>
          <c:showBubbleSize val="0"/>
        </c:dLbls>
        <c:gapWidth val="219"/>
        <c:overlap val="-27"/>
        <c:axId val="1526854015"/>
        <c:axId val="1526862335"/>
      </c:barChart>
      <c:catAx>
        <c:axId val="152685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26862335"/>
        <c:crosses val="autoZero"/>
        <c:auto val="1"/>
        <c:lblAlgn val="ctr"/>
        <c:lblOffset val="100"/>
        <c:noMultiLvlLbl val="0"/>
      </c:catAx>
      <c:valAx>
        <c:axId val="15268623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dirty="0" err="1"/>
                  <a:t>Weight</a:t>
                </a:r>
                <a:r>
                  <a:rPr lang="da-DK" baseline="0" dirty="0"/>
                  <a:t> </a:t>
                </a:r>
                <a:r>
                  <a:rPr lang="da-DK" dirty="0"/>
                  <a:t> (kg)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6854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sz="1680" dirty="0"/>
              <a:t>Potential</a:t>
            </a:r>
            <a:r>
              <a:rPr lang="en-US" sz="1680" baseline="0" dirty="0"/>
              <a:t> </a:t>
            </a:r>
            <a:r>
              <a:rPr lang="en-US" sz="1680" dirty="0"/>
              <a:t>CO2-reduction with a 25% failure rate</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FF6-48FC-AB93-A1F1B2769469}"/>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5-6FF6-48FC-AB93-A1F1B276946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'Samligning impact reduction'!$F$5:$F$7</c:f>
                <c:numCache>
                  <c:formatCode>General</c:formatCode>
                  <c:ptCount val="2"/>
                  <c:pt idx="1">
                    <c:v>382.91583600000001</c:v>
                  </c:pt>
                </c:numCache>
              </c:numRef>
            </c:plus>
            <c:minus>
              <c:numLit>
                <c:formatCode>General</c:formatCode>
                <c:ptCount val="1"/>
                <c:pt idx="0">
                  <c:v>1</c:v>
                </c:pt>
              </c:numLit>
            </c:minus>
            <c:spPr>
              <a:noFill/>
              <a:ln w="15875" cap="flat" cmpd="sng" algn="ctr">
                <a:solidFill>
                  <a:schemeClr val="accent3"/>
                </a:solidFill>
                <a:prstDash val="sysDot"/>
                <a:round/>
                <a:tailEnd type="none"/>
              </a:ln>
              <a:effectLst/>
            </c:spPr>
          </c:errBars>
          <c:cat>
            <c:strRef>
              <c:f>'Samligning impact reduction'!$B$5:$B$7</c:f>
              <c:strCache>
                <c:ptCount val="2"/>
                <c:pt idx="0">
                  <c:v>Ingen genbehandling</c:v>
                </c:pt>
                <c:pt idx="1">
                  <c:v>AUH-case 25% fejlrate</c:v>
                </c:pt>
              </c:strCache>
            </c:strRef>
          </c:cat>
          <c:val>
            <c:numRef>
              <c:f>'Samligning impact reduction'!$D$5:$D$7</c:f>
              <c:numCache>
                <c:formatCode>0</c:formatCode>
                <c:ptCount val="2"/>
                <c:pt idx="0">
                  <c:v>678.58133999999995</c:v>
                </c:pt>
                <c:pt idx="1">
                  <c:v>295.665504</c:v>
                </c:pt>
              </c:numCache>
            </c:numRef>
          </c:val>
          <c:extLst>
            <c:ext xmlns:c16="http://schemas.microsoft.com/office/drawing/2014/chart" uri="{C3380CC4-5D6E-409C-BE32-E72D297353CC}">
              <c16:uniqueId val="{00000006-6FF6-48FC-AB93-A1F1B2769469}"/>
            </c:ext>
          </c:extLst>
        </c:ser>
        <c:dLbls>
          <c:dLblPos val="outEnd"/>
          <c:showLegendKey val="0"/>
          <c:showVal val="1"/>
          <c:showCatName val="0"/>
          <c:showSerName val="0"/>
          <c:showPercent val="0"/>
          <c:showBubbleSize val="0"/>
        </c:dLbls>
        <c:gapWidth val="219"/>
        <c:overlap val="-27"/>
        <c:axId val="1396707704"/>
        <c:axId val="183026360"/>
      </c:barChart>
      <c:catAx>
        <c:axId val="139670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3026360"/>
        <c:crosses val="autoZero"/>
        <c:auto val="1"/>
        <c:lblAlgn val="ctr"/>
        <c:lblOffset val="100"/>
        <c:noMultiLvlLbl val="0"/>
      </c:catAx>
      <c:valAx>
        <c:axId val="183026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 CO</a:t>
                </a:r>
                <a:r>
                  <a:rPr lang="en-US" baseline="-25000"/>
                  <a:t>2</a:t>
                </a:r>
                <a:r>
                  <a:rPr lang="en-US"/>
                  <a:t>-eq</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96707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Price difference for one year with a 25% failure rate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28E2-492E-AFB5-D23F303CC6E5}"/>
              </c:ext>
            </c:extLst>
          </c:dPt>
          <c:dPt>
            <c:idx val="1"/>
            <c:invertIfNegative val="0"/>
            <c:bubble3D val="0"/>
            <c:spPr>
              <a:noFill/>
              <a:ln>
                <a:noFill/>
              </a:ln>
              <a:effectLst/>
            </c:spPr>
            <c:extLst>
              <c:ext xmlns:c16="http://schemas.microsoft.com/office/drawing/2014/chart" uri="{C3380CC4-5D6E-409C-BE32-E72D297353CC}">
                <c16:uniqueId val="{00000003-28E2-492E-AFB5-D23F303CC6E5}"/>
              </c:ext>
            </c:extLst>
          </c:dPt>
          <c:dLbls>
            <c:dLbl>
              <c:idx val="1"/>
              <c:delete val="1"/>
              <c:extLst>
                <c:ext xmlns:c15="http://schemas.microsoft.com/office/drawing/2012/chart" uri="{CE6537A1-D6FC-4f65-9D91-7224C49458BB}"/>
                <c:ext xmlns:c16="http://schemas.microsoft.com/office/drawing/2014/chart" uri="{C3380CC4-5D6E-409C-BE32-E72D297353CC}">
                  <c16:uniqueId val="{00000003-28E2-492E-AFB5-D23F303CC6E5}"/>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Lit>
                <c:formatCode>General</c:formatCode>
                <c:ptCount val="1"/>
                <c:pt idx="0">
                  <c:v>1</c:v>
                </c:pt>
              </c:numLit>
            </c:plus>
            <c:minus>
              <c:numRef>
                <c:f>Grafer!$D$53:$D$55</c:f>
                <c:numCache>
                  <c:formatCode>General</c:formatCode>
                  <c:ptCount val="3"/>
                  <c:pt idx="1">
                    <c:v>2405464.9166479167</c:v>
                  </c:pt>
                </c:numCache>
              </c:numRef>
            </c:minus>
            <c:spPr>
              <a:noFill/>
              <a:ln w="9525" cap="flat" cmpd="sng" algn="ctr">
                <a:solidFill>
                  <a:schemeClr val="tx1">
                    <a:lumMod val="65000"/>
                    <a:lumOff val="35000"/>
                  </a:schemeClr>
                </a:solidFill>
                <a:round/>
              </a:ln>
              <a:effectLst/>
            </c:spPr>
          </c:errBars>
          <c:cat>
            <c:strRef>
              <c:f>Grafer!$B$50:$B$52</c:f>
              <c:strCache>
                <c:ptCount val="3"/>
                <c:pt idx="0">
                  <c:v>Cost of the current system</c:v>
                </c:pt>
                <c:pt idx="2">
                  <c:v>Cost of the AUH case with 25% failure rate</c:v>
                </c:pt>
              </c:strCache>
            </c:strRef>
          </c:cat>
          <c:val>
            <c:numRef>
              <c:f>Grafer!$D$50:$D$52</c:f>
              <c:numCache>
                <c:formatCode>#,##0</c:formatCode>
                <c:ptCount val="3"/>
                <c:pt idx="0">
                  <c:v>4497055.4035</c:v>
                </c:pt>
                <c:pt idx="1">
                  <c:v>4497055.4035</c:v>
                </c:pt>
                <c:pt idx="2">
                  <c:v>2091590.4868520836</c:v>
                </c:pt>
              </c:numCache>
            </c:numRef>
          </c:val>
          <c:extLst>
            <c:ext xmlns:c16="http://schemas.microsoft.com/office/drawing/2014/chart" uri="{C3380CC4-5D6E-409C-BE32-E72D297353CC}">
              <c16:uniqueId val="{00000004-28E2-492E-AFB5-D23F303CC6E5}"/>
            </c:ext>
          </c:extLst>
        </c:ser>
        <c:dLbls>
          <c:dLblPos val="outEnd"/>
          <c:showLegendKey val="0"/>
          <c:showVal val="1"/>
          <c:showCatName val="0"/>
          <c:showSerName val="0"/>
          <c:showPercent val="0"/>
          <c:showBubbleSize val="0"/>
        </c:dLbls>
        <c:gapWidth val="57"/>
        <c:overlap val="-27"/>
        <c:axId val="129163336"/>
        <c:axId val="1280200823"/>
      </c:barChart>
      <c:catAx>
        <c:axId val="129163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80200823"/>
        <c:crosses val="autoZero"/>
        <c:auto val="1"/>
        <c:lblAlgn val="ctr"/>
        <c:lblOffset val="100"/>
        <c:noMultiLvlLbl val="0"/>
      </c:catAx>
      <c:valAx>
        <c:axId val="12802008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a:t>DKK</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29163336"/>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0.1666</cdr:x>
      <cdr:y>0.93257</cdr:y>
    </cdr:from>
    <cdr:to>
      <cdr:x>0.93616</cdr:x>
      <cdr:y>1</cdr:y>
    </cdr:to>
    <cdr:sp macro="" textlink="">
      <cdr:nvSpPr>
        <cdr:cNvPr id="2" name="Tekstfelt 1">
          <a:extLst xmlns:a="http://schemas.openxmlformats.org/drawingml/2006/main">
            <a:ext uri="{FF2B5EF4-FFF2-40B4-BE49-F238E27FC236}">
              <a16:creationId xmlns:a16="http://schemas.microsoft.com/office/drawing/2014/main" id="{C9BA8CBF-E9DB-F7A9-C52B-173B96181263}"/>
            </a:ext>
          </a:extLst>
        </cdr:cNvPr>
        <cdr:cNvSpPr txBox="1"/>
      </cdr:nvSpPr>
      <cdr:spPr>
        <a:xfrm xmlns:a="http://schemas.openxmlformats.org/drawingml/2006/main">
          <a:off x="816563" y="4778925"/>
          <a:ext cx="3771900" cy="34552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da-DK" sz="1200" dirty="0"/>
            <a:t>           Single </a:t>
          </a:r>
          <a:r>
            <a:rPr lang="da-DK" sz="1200" dirty="0" err="1"/>
            <a:t>Use</a:t>
          </a:r>
          <a:r>
            <a:rPr lang="da-DK" sz="1200" dirty="0"/>
            <a:t>  	        RMF 25% </a:t>
          </a:r>
          <a:r>
            <a:rPr lang="da-DK" sz="1200" dirty="0" err="1"/>
            <a:t>failure</a:t>
          </a:r>
          <a:r>
            <a:rPr lang="da-DK" sz="1200" dirty="0"/>
            <a:t> rate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76107-9DED-4688-9A72-C60FF216BEBD}" type="datetimeFigureOut">
              <a:rPr lang="da-DK" smtClean="0"/>
              <a:t>22-04-2024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15954-45F3-439B-8819-82EE7840A96D}" type="slidenum">
              <a:rPr lang="da-DK" smtClean="0"/>
              <a:t>‹#›</a:t>
            </a:fld>
            <a:endParaRPr lang="da-DK"/>
          </a:p>
        </p:txBody>
      </p:sp>
    </p:spTree>
    <p:extLst>
      <p:ext uri="{BB962C8B-B14F-4D97-AF65-F5344CB8AC3E}">
        <p14:creationId xmlns:p14="http://schemas.microsoft.com/office/powerpoint/2010/main" val="826113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F30743-721C-41B4-B849-D86CB3DA6F1B}"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86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mener, delvist forpligtede til at passe på naturen.</a:t>
            </a:r>
          </a:p>
          <a:p>
            <a:r>
              <a:rPr lang="da-DK" dirty="0"/>
              <a:t>Brundtland rapporten blev udgivet i 1987 – samme år som jeg startede i skole. Den slog fast, at den udvikling der fandt sted, ikke var holdbar. At vi skulle sadle om, hvis vi bevare de gode forhold og ressourcer i naturen, balancen i det system, vi er en del af. </a:t>
            </a:r>
          </a:p>
          <a:p>
            <a:r>
              <a:rPr lang="da-DK" dirty="0"/>
              <a:t>I min levetid, siden da, er CO2 udledningen steget støt. og hastigheden, </a:t>
            </a:r>
            <a:r>
              <a:rPr lang="da-DK" dirty="0" err="1"/>
              <a:t>koncentationen</a:t>
            </a:r>
            <a:r>
              <a:rPr lang="da-DK" dirty="0"/>
              <a:t> er steget med stiger fortsat. CO2 </a:t>
            </a:r>
            <a:r>
              <a:rPr lang="da-DK" dirty="0" err="1"/>
              <a:t>konc</a:t>
            </a:r>
            <a:r>
              <a:rPr lang="da-DK" dirty="0"/>
              <a:t> er højere end nogensinde, o den stiger kraftigt. </a:t>
            </a:r>
          </a:p>
          <a:p>
            <a:r>
              <a:rPr lang="da-DK" dirty="0"/>
              <a:t>75% af insekter, 50% af vilde dyr og 80% af vild skov er forsvundet.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615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er en del af naturen.</a:t>
            </a:r>
          </a:p>
          <a:p>
            <a:endParaRPr lang="da-DK" dirty="0"/>
          </a:p>
          <a:p>
            <a:r>
              <a:rPr lang="da-DK" dirty="0"/>
              <a:t>Klimaforandringer største trussel mod sundhed.</a:t>
            </a:r>
          </a:p>
          <a:p>
            <a:endParaRPr lang="da-DK" dirty="0"/>
          </a:p>
          <a:p>
            <a:r>
              <a:rPr lang="da-DK" dirty="0"/>
              <a:t>Forsyningssikkerhed.</a:t>
            </a:r>
          </a:p>
          <a:p>
            <a:endParaRPr lang="da-DK" dirty="0"/>
          </a:p>
          <a:p>
            <a:r>
              <a:rPr lang="da-DK" dirty="0"/>
              <a:t>Demografien.</a:t>
            </a:r>
          </a:p>
          <a:p>
            <a:endParaRPr lang="da-DK" dirty="0"/>
          </a:p>
          <a:p>
            <a:r>
              <a:rPr lang="da-DK" dirty="0"/>
              <a:t>Synd for sundhedsvæsenet.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1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Aller</a:t>
            </a:r>
            <a:r>
              <a:rPr lang="da-DK" baseline="0" dirty="0"/>
              <a:t> første milepæl – at vi blev etablerede! </a:t>
            </a:r>
            <a:r>
              <a:rPr lang="da-DK" baseline="0" dirty="0">
                <a:sym typeface="Wingdings" panose="05000000000000000000" pitchFamily="2" charset="2"/>
              </a:rPr>
              <a:t></a:t>
            </a:r>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22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600" kern="1200" dirty="0">
                <a:solidFill>
                  <a:schemeClr val="tx1"/>
                </a:solidFill>
                <a:effectLst/>
                <a:latin typeface="+mn-lt"/>
                <a:ea typeface="+mn-ea"/>
                <a:cs typeface="+mn-cs"/>
              </a:rPr>
              <a:t>på baggrund af disse indledende erfaringer, har vi med hjælp også fra ingeniørstuderende udviklet principper for (mere) bæredygtige procedurepakker, som vi nu er i gang med at implementere i forbindelse med udbud af procedure pakker. </a:t>
            </a:r>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889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a:t>
            </a:r>
            <a:r>
              <a:rPr lang="da-DK" dirty="0" err="1"/>
              <a:t>appen</a:t>
            </a:r>
            <a:r>
              <a:rPr lang="da-DK" dirty="0"/>
              <a:t> HRM Udløb kan vi scanne QR-kode for</a:t>
            </a:r>
            <a:r>
              <a:rPr lang="da-DK" baseline="0" dirty="0"/>
              <a:t> udløb eller indtaste selv.</a:t>
            </a:r>
          </a:p>
          <a:p>
            <a:r>
              <a:rPr lang="da-DK" baseline="0" dirty="0"/>
              <a:t>Og så får vi pr. debitor et sorteret overblik over lægemidler der udløber. </a:t>
            </a:r>
          </a:p>
          <a:p>
            <a:r>
              <a:rPr lang="da-DK" baseline="0" dirty="0"/>
              <a:t>De røde udløber indenfor nuværende måned, de gule i næste måned og de grå har endnu længere holdbarhed.</a:t>
            </a:r>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230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a:t>
            </a:r>
            <a:r>
              <a:rPr lang="da-DK" baseline="0" dirty="0"/>
              <a:t> var det enkle udstyr, hvis vi kigger p </a:t>
            </a:r>
            <a:r>
              <a:rPr lang="da-DK" baseline="0" dirty="0" err="1"/>
              <a:t>ådet</a:t>
            </a:r>
            <a:r>
              <a:rPr lang="da-DK" baseline="0" dirty="0"/>
              <a:t> </a:t>
            </a:r>
            <a:r>
              <a:rPr lang="da-DK" baseline="0" dirty="0" err="1"/>
              <a:t>kompl</a:t>
            </a:r>
            <a:r>
              <a:rPr lang="da-DK" baseline="0" dirty="0"/>
              <a:t>, så er rigtig meget også </a:t>
            </a:r>
            <a:r>
              <a:rPr lang="da-DK" baseline="0" dirty="0" err="1"/>
              <a:t>éngangs</a:t>
            </a:r>
            <a:r>
              <a:rPr lang="da-DK" baseline="0" dirty="0"/>
              <a:t>, som </a:t>
            </a:r>
            <a:r>
              <a:rPr lang="da-DK" baseline="0" dirty="0" err="1"/>
              <a:t>f.kes</a:t>
            </a:r>
            <a:r>
              <a:rPr lang="da-DK" baseline="0" dirty="0"/>
              <a:t>....</a:t>
            </a:r>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2586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0488" y="744538"/>
            <a:ext cx="6616700" cy="3722687"/>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955596" rtl="0" eaLnBrk="0" fontAlgn="base" latinLnBrk="0" hangingPunct="0">
              <a:lnSpc>
                <a:spcPct val="100000"/>
              </a:lnSpc>
              <a:spcBef>
                <a:spcPct val="0"/>
              </a:spcBef>
              <a:spcAft>
                <a:spcPct val="0"/>
              </a:spcAft>
              <a:buClrTx/>
              <a:buSzTx/>
              <a:buFontTx/>
              <a:buNone/>
              <a:tabLst/>
              <a:defRPr/>
            </a:pPr>
            <a:fld id="{DDCAD9B6-59E3-DC4F-B3EB-3D917AD14455}" type="slidenum">
              <a:rPr kumimoji="0" lang="da-DK" altLang="da-DK" sz="1300" b="0" i="0" u="none" strike="noStrike" kern="1200" cap="none" spc="0" normalizeH="0" baseline="0" noProof="0" smtClean="0">
                <a:ln>
                  <a:noFill/>
                </a:ln>
                <a:solidFill>
                  <a:prstClr val="black"/>
                </a:solidFill>
                <a:effectLst/>
                <a:uLnTx/>
                <a:uFillTx/>
                <a:latin typeface="Times" pitchFamily="2" charset="0"/>
                <a:ea typeface="ＭＳ Ｐゴシック" panose="020B0600070205080204" pitchFamily="34" charset="-128"/>
                <a:cs typeface="+mn-cs"/>
              </a:rPr>
              <a:pPr marL="0" marR="0" lvl="0" indent="0" algn="r" defTabSz="955596" rtl="0" eaLnBrk="0" fontAlgn="base" latinLnBrk="0" hangingPunct="0">
                <a:lnSpc>
                  <a:spcPct val="100000"/>
                </a:lnSpc>
                <a:spcBef>
                  <a:spcPct val="0"/>
                </a:spcBef>
                <a:spcAft>
                  <a:spcPct val="0"/>
                </a:spcAft>
                <a:buClrTx/>
                <a:buSzTx/>
                <a:buFontTx/>
                <a:buNone/>
                <a:tabLst/>
                <a:defRPr/>
              </a:pPr>
              <a:t>25</a:t>
            </a:fld>
            <a:endParaRPr kumimoji="0" lang="da-DK" altLang="da-DK" sz="1300" b="0"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28901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935DAE1-4DBC-4EBB-A0F7-2243D879E830}" type="slidenum">
              <a:rPr kumimoji="0" lang="da-DK"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040879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715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27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988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21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08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effectLst/>
                <a:latin typeface="Calibri" panose="020F0502020204030204" pitchFamily="34" charset="0"/>
                <a:ea typeface="Calibri" panose="020F0502020204030204" pitchFamily="34" charset="0"/>
              </a:rPr>
              <a:t>En ny målsætning, der vil mere</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Regeringens 70 procent målsætning (2021) og regionernes tidligere 75 procent målsætning (2020) inkluderer som nævnt kun energi og transport, som udgør ca. 5 procent af regionernes samlede udledninger. </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De 3 helt store områder er byggeri, medicin og øvrige indkøb af udstyr og services. Det er områder, hvor udledningen er indlejret i produkterne og beregnet på baggrund af varens samlede værdikæde: råvarer, fremstilling og transport. Det betyder også, at hovedparten af regionernes klimabelastning stammer fra produktion og transport uden for DK’s grænser. Samt håndteringen af procedurerne på hospitalerne. Her er der også megen CO2 at hente, hvis vi lykkes med en mere grøn tilgang i dagligdagen. Altså omstilling om omlægning af vante rutiner mv.</a:t>
            </a:r>
          </a:p>
          <a:p>
            <a:pPr marL="171450" indent="-171450">
              <a:buFont typeface="Arial" panose="020B0604020202020204" pitchFamily="34" charset="0"/>
              <a:buChar char="•"/>
            </a:pPr>
            <a:endParaRPr lang="da-DK" sz="12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r>
              <a:rPr lang="da-DK" sz="1200" b="1" dirty="0">
                <a:effectLst/>
                <a:latin typeface="Calibri" panose="020F0502020204030204" pitchFamily="34" charset="0"/>
                <a:ea typeface="Calibri" panose="020F0502020204030204" pitchFamily="34" charset="0"/>
              </a:rPr>
              <a:t>En fælles baseline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Regionerne udledte samlet 3,3 mio. ton CO2 i 2022. Udledningerne fordeler sig som vist i cirkeldiagrammet.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Grundet øget aktivitet i sundhedsvæsnet forventer regionerne, at denne baseline for regionernes samlede udledning vil stige til 3,9 mio. ton CO2 til 2035. jf. den anden graf. Altså hvis vi lader stå til og gøre som før.</a:t>
            </a:r>
          </a:p>
          <a:p>
            <a:pPr marL="171450" indent="-171450">
              <a:buFont typeface="Arial" panose="020B0604020202020204" pitchFamily="34" charset="0"/>
              <a:buChar char="•"/>
            </a:pPr>
            <a:r>
              <a:rPr lang="da-DK" sz="1200" dirty="0">
                <a:effectLst/>
                <a:latin typeface="Calibri" panose="020F0502020204030204" pitchFamily="34" charset="0"/>
                <a:ea typeface="Calibri" panose="020F0502020204030204" pitchFamily="34" charset="0"/>
              </a:rPr>
              <a:t>Vi er den første offentlige aktør, der for alvor arbejder med en baseline for de samlede udledninger og har en ambition om at kunne regne på effekter af konkrete tiltag, store som små.  </a:t>
            </a:r>
          </a:p>
          <a:p>
            <a:endParaRPr lang="da-DK" sz="1200" dirty="0">
              <a:effectLst/>
              <a:latin typeface="Calibri" panose="020F0502020204030204" pitchFamily="34" charset="0"/>
              <a:ea typeface="Calibri" panose="020F0502020204030204" pitchFamily="34" charset="0"/>
            </a:endParaRPr>
          </a:p>
          <a:p>
            <a:r>
              <a:rPr lang="da-DK" sz="1200" b="1" dirty="0">
                <a:effectLst/>
                <a:latin typeface="Calibri" panose="020F0502020204030204" pitchFamily="34" charset="0"/>
                <a:ea typeface="Calibri" panose="020F0502020204030204" pitchFamily="34" charset="0"/>
              </a:rPr>
              <a:t>Kilemodellen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Figuren under cirkeldiagrammet viser regionernes udledninger i 2022, og hvad de vil stige til i 2035, hvis aktiviteten og forbruget fortsætter som i dag.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vi skal nå klimamålet om en halvering, skal vi ligger på undersiden af den lyseblå kile.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Vi kommer f.eks. ikke i mål uden en reduktion i forbrug og en omlægning af forbruget mod mere klimavenlige produkter. Mere om det senere (oplæg om klimastyringsmodellen i morgen tidlig).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Vigtigheden af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Data spiller en afgørende rolle for strategiens udmøntning. Både i forhold til at styre efter de områder, hvor der er de største udledninger. Og i forhold til at styre efter de løsninger, der gør en forskel for klimaet.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Ved hjælp af den såkaldte klimastyringsmodel kan regionerne 1) beregne deres reduktionspotentiale fordelt på områder, 2) beregne drivhusgasudledningerne koblet til konkrete tiltag, og 3) monitorere regionernes løbende indsats frem mod det fælles klimamål for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dirty="0">
                <a:effectLst/>
                <a:latin typeface="Calibri" panose="020F0502020204030204" pitchFamily="34" charset="0"/>
                <a:ea typeface="Calibri" panose="020F0502020204030204" pitchFamily="34" charset="0"/>
              </a:rPr>
              <a:t>Svære beregninger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Det er en kompleks opgave at måle og opgøre sundhedsvæsnets drivhusgasudledninger og ikke mindst udledningerne koblet til et konkret produkt eller tiltag. Dels fordi sundhedsydelser bliver udført på mange niveauer og i mange sammenhænge, hvor andre velfærdsydelser også bliver tilbudt. Dels fordi sundhedsvæsnet indkøber produkter og services, som har forsyningskæder, der typisk er globale og involverer mange underleverandører.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effectLst/>
                <a:latin typeface="Calibri" panose="020F0502020204030204" pitchFamily="34" charset="0"/>
                <a:ea typeface="Calibri" panose="020F0502020204030204" pitchFamily="34" charset="0"/>
              </a:rPr>
              <a:t>Hvis I kan hjælpe os med branchestandarder for LCA-beregninger </a:t>
            </a:r>
            <a:r>
              <a:rPr lang="da-DK" sz="1200" dirty="0" err="1">
                <a:effectLst/>
                <a:latin typeface="Calibri" panose="020F0502020204030204" pitchFamily="34" charset="0"/>
                <a:ea typeface="Calibri" panose="020F0502020204030204" pitchFamily="34" charset="0"/>
              </a:rPr>
              <a:t>o.lign</a:t>
            </a:r>
            <a:r>
              <a:rPr lang="da-DK" sz="1200" dirty="0">
                <a:effectLst/>
                <a:latin typeface="Calibri" panose="020F0502020204030204" pitchFamily="34" charset="0"/>
                <a:ea typeface="Calibri" panose="020F0502020204030204" pitchFamily="34" charset="0"/>
              </a:rPr>
              <a:t>., så vil vi være meget taknemmelige. Det er en stor jungle derude i dag.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sz="1200" dirty="0">
              <a:effectLst/>
              <a:latin typeface="Calibri" panose="020F0502020204030204" pitchFamily="34" charset="0"/>
              <a:ea typeface="Calibri" panose="020F0502020204030204" pitchFamily="34" charset="0"/>
            </a:endParaRP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45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a:t>
            </a:r>
            <a:r>
              <a:rPr lang="da-DK" dirty="0" err="1"/>
              <a:t>foklare</a:t>
            </a:r>
            <a:r>
              <a:rPr lang="da-DK" dirty="0"/>
              <a:t> det, skal vi lige skifte perspektiv.</a:t>
            </a:r>
          </a:p>
          <a:p>
            <a:r>
              <a:rPr lang="da-DK" dirty="0"/>
              <a:t>CO2 aldrig været højere. </a:t>
            </a:r>
            <a:r>
              <a:rPr lang="da-DK" dirty="0" err="1"/>
              <a:t>Tp</a:t>
            </a:r>
            <a:r>
              <a:rPr lang="da-DK" dirty="0"/>
              <a:t>. stiger. </a:t>
            </a:r>
          </a:p>
          <a:p>
            <a:endParaRPr lang="da-DK" dirty="0"/>
          </a:p>
          <a:p>
            <a:r>
              <a:rPr lang="da-DK" dirty="0"/>
              <a:t>sat ud fra de beregninger der ligger bag Paris aftalen. </a:t>
            </a:r>
            <a:r>
              <a:rPr lang="da-DK" dirty="0" err="1"/>
              <a:t>Bergninger</a:t>
            </a:r>
            <a:r>
              <a:rPr lang="da-DK" dirty="0"/>
              <a:t> på det her område er komplicerede. De er svære og ærlig talt også upræcise. Men det vi ved er, at sundhedsvæsenet står for ca. 6% af DK udledninger. Globalt er gn snit 4%, så vi er ikke et grønt land. Og hvis vi skal gøre for, </a:t>
            </a:r>
            <a:r>
              <a:rPr lang="da-DK" dirty="0" err="1"/>
              <a:t>take</a:t>
            </a:r>
            <a:r>
              <a:rPr lang="da-DK" dirty="0"/>
              <a:t> a fair </a:t>
            </a:r>
            <a:r>
              <a:rPr lang="da-DK" dirty="0" err="1"/>
              <a:t>share</a:t>
            </a:r>
            <a:r>
              <a:rPr lang="da-DK" dirty="0"/>
              <a:t>, så skal vi halvere vores udledninger fra regionerne inden 2035, og stile mod klimaneutrale i 2050.</a:t>
            </a:r>
          </a:p>
          <a:p>
            <a:r>
              <a:rPr lang="da-DK" dirty="0"/>
              <a:t>Så det handler om, at gøre vores til at begrænse klimaforandringerne.</a:t>
            </a:r>
          </a:p>
          <a:p>
            <a:endParaRPr lang="da-DK" dirty="0"/>
          </a:p>
          <a:p>
            <a:r>
              <a:rPr lang="da-DK" dirty="0"/>
              <a:t>Det var så forklaringen på de 50%. Men hvorfor overhovedet gå ind i den ”kamp”? Vi har så mange andre. Hvorfor vil vi som sundhedsvæsen gerne anstrenge os for at begrænse klimaforandringer?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D91D1D-9C1C-400D-BA99-F7F00CF0A8CD}"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424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3.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7.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1.xml"/></Relationships>
</file>

<file path=ppt/slideLayouts/_rels/slideLayout6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1.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1.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8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6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3.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3.xml"/></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3.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6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3.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3.xml"/></Relationships>
</file>

<file path=ppt/slideLayouts/_rels/slideLayout7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3.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3.xml"/></Relationships>
</file>

<file path=ppt/slideLayouts/_rels/slideLayout7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3.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3.xml"/></Relationships>
</file>

<file path=ppt/slideLayouts/_rels/slideLayout7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23.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3.xml"/></Relationships>
</file>

<file path=ppt/slideLayouts/_rels/slideLayout7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23.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23.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7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23.xml"/></Relationships>
</file>

<file path=ppt/slideLayouts/_rels/slideLayout7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2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3.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3.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3.xml"/></Relationships>
</file>

<file path=ppt/slideLayouts/_rels/slideLayout7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7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7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4.xml"/></Relationships>
</file>

<file path=ppt/slideLayouts/_rels/slideLayout7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4.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4.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24.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7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24.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4.xml"/></Relationships>
</file>

<file path=ppt/slideLayouts/_rels/slideLayout7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24.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4.xml"/></Relationships>
</file>

<file path=ppt/slideLayouts/_rels/slideLayout7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24.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7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24.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4.xml"/></Relationships>
</file>

<file path=ppt/slideLayouts/_rels/slideLayout7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24.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24.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7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24.xml"/></Relationships>
</file>

<file path=ppt/slideLayouts/_rels/slideLayout7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4.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4.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4.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4.xml"/></Relationships>
</file>

<file path=ppt/slideLayouts/_rels/slideLayout75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6.xml"/></Relationships>
</file>

<file path=ppt/slideLayouts/_rels/slideLayout7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Master" Target="../slideMasters/slideMaster26.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6.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_slut-og start-dia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455023" y="-2068"/>
            <a:ext cx="6838979" cy="7056207"/>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2676" y="107975"/>
            <a:ext cx="844003" cy="406707"/>
          </a:xfrm>
          <a:prstGeom prst="rect">
            <a:avLst/>
          </a:prstGeom>
        </p:spPr>
      </p:pic>
      <p:sp>
        <p:nvSpPr>
          <p:cNvPr id="7" name="Rectangle 113"/>
          <p:cNvSpPr>
            <a:spLocks noGrp="1" noChangeAspect="1" noChangeArrowheads="1"/>
          </p:cNvSpPr>
          <p:nvPr>
            <p:ph type="subTitle" sz="quarter" idx="1" hasCustomPrompt="1"/>
          </p:nvPr>
        </p:nvSpPr>
        <p:spPr>
          <a:xfrm>
            <a:off x="694698" y="5341751"/>
            <a:ext cx="10802605" cy="637187"/>
          </a:xfrm>
        </p:spPr>
        <p:txBody>
          <a:bodyPr anchor="t"/>
          <a:lstStyle>
            <a:lvl1pPr marL="0" indent="0" algn="ctr">
              <a:buFont typeface="Wingdings" pitchFamily="2" charset="2"/>
              <a:buNone/>
              <a:tabLst>
                <a:tab pos="876045" algn="l"/>
              </a:tabLst>
              <a:defRPr sz="194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80165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3392676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1"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3"/>
            <a:ext cx="8070851"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5" y="5875339"/>
            <a:ext cx="19028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354" y="31824"/>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478291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grpSp>
        <p:nvGrpSpPr>
          <p:cNvPr id="4" name="Group 111"/>
          <p:cNvGrpSpPr>
            <a:grpSpLocks/>
          </p:cNvGrpSpPr>
          <p:nvPr/>
        </p:nvGrpSpPr>
        <p:grpSpPr bwMode="auto">
          <a:xfrm>
            <a:off x="-12848166" y="-122232"/>
            <a:ext cx="30518100" cy="9263063"/>
            <a:chOff x="-6070" y="-77"/>
            <a:chExt cx="14418" cy="5835"/>
          </a:xfrm>
        </p:grpSpPr>
        <p:sp>
          <p:nvSpPr>
            <p:cNvPr id="5" name="Rectangle 7"/>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dirty="0">
                  <a:solidFill>
                    <a:srgbClr val="3F3018"/>
                  </a:solidFill>
                </a:rPr>
                <a:t> </a:t>
              </a:r>
            </a:p>
          </p:txBody>
        </p:sp>
        <p:sp>
          <p:nvSpPr>
            <p:cNvPr id="6" name="Freeform 86"/>
            <p:cNvSpPr>
              <a:spLocks noChangeAspect="1" noEditPoints="1"/>
            </p:cNvSpPr>
            <p:nvPr userDrawn="1"/>
          </p:nvSpPr>
          <p:spPr bwMode="auto">
            <a:xfrm>
              <a:off x="988" y="112"/>
              <a:ext cx="7360" cy="5646"/>
            </a:xfrm>
            <a:custGeom>
              <a:avLst/>
              <a:gdLst>
                <a:gd name="T0" fmla="*/ 2147483647 w 3059"/>
                <a:gd name="T1" fmla="*/ 2147483647 h 2349"/>
                <a:gd name="T2" fmla="*/ 2147483647 w 3059"/>
                <a:gd name="T3" fmla="*/ 2147483647 h 2349"/>
                <a:gd name="T4" fmla="*/ 2147483647 w 3059"/>
                <a:gd name="T5" fmla="*/ 2147483647 h 2349"/>
                <a:gd name="T6" fmla="*/ 2147483647 w 3059"/>
                <a:gd name="T7" fmla="*/ 2147483647 h 2349"/>
                <a:gd name="T8" fmla="*/ 2147483647 w 3059"/>
                <a:gd name="T9" fmla="*/ 2147483647 h 2349"/>
                <a:gd name="T10" fmla="*/ 2147483647 w 3059"/>
                <a:gd name="T11" fmla="*/ 2147483647 h 2349"/>
                <a:gd name="T12" fmla="*/ 2147483647 w 3059"/>
                <a:gd name="T13" fmla="*/ 2147483647 h 2349"/>
                <a:gd name="T14" fmla="*/ 2147483647 w 3059"/>
                <a:gd name="T15" fmla="*/ 2147483647 h 2349"/>
                <a:gd name="T16" fmla="*/ 2147483647 w 3059"/>
                <a:gd name="T17" fmla="*/ 2147483647 h 2349"/>
                <a:gd name="T18" fmla="*/ 2147483647 w 3059"/>
                <a:gd name="T19" fmla="*/ 2147483647 h 2349"/>
                <a:gd name="T20" fmla="*/ 2147483647 w 3059"/>
                <a:gd name="T21" fmla="*/ 2147483647 h 2349"/>
                <a:gd name="T22" fmla="*/ 2147483647 w 3059"/>
                <a:gd name="T23" fmla="*/ 2147483647 h 2349"/>
                <a:gd name="T24" fmla="*/ 2147483647 w 3059"/>
                <a:gd name="T25" fmla="*/ 1577154412 h 2349"/>
                <a:gd name="T26" fmla="*/ 2147483647 w 3059"/>
                <a:gd name="T27" fmla="*/ 1226047684 h 2349"/>
                <a:gd name="T28" fmla="*/ 2147483647 w 3059"/>
                <a:gd name="T29" fmla="*/ 1470196078 h 2349"/>
                <a:gd name="T30" fmla="*/ 2147483647 w 3059"/>
                <a:gd name="T31" fmla="*/ 2147483647 h 2349"/>
                <a:gd name="T32" fmla="*/ 2147483647 w 3059"/>
                <a:gd name="T33" fmla="*/ 2147483647 h 2349"/>
                <a:gd name="T34" fmla="*/ 2147483647 w 3059"/>
                <a:gd name="T35" fmla="*/ 2147483647 h 2349"/>
                <a:gd name="T36" fmla="*/ 2147483647 w 3059"/>
                <a:gd name="T37" fmla="*/ 2147483647 h 2349"/>
                <a:gd name="T38" fmla="*/ 2147483647 w 3059"/>
                <a:gd name="T39" fmla="*/ 2147483647 h 2349"/>
                <a:gd name="T40" fmla="*/ 2147483647 w 3059"/>
                <a:gd name="T41" fmla="*/ 2147483647 h 2349"/>
                <a:gd name="T42" fmla="*/ 2147483647 w 3059"/>
                <a:gd name="T43" fmla="*/ 2147483647 h 2349"/>
                <a:gd name="T44" fmla="*/ 2147483647 w 3059"/>
                <a:gd name="T45" fmla="*/ 2147483647 h 2349"/>
                <a:gd name="T46" fmla="*/ 2147483647 w 3059"/>
                <a:gd name="T47" fmla="*/ 2147483647 h 2349"/>
                <a:gd name="T48" fmla="*/ 2147483647 w 3059"/>
                <a:gd name="T49" fmla="*/ 2147483647 h 2349"/>
                <a:gd name="T50" fmla="*/ 2147483647 w 3059"/>
                <a:gd name="T51" fmla="*/ 2147483647 h 2349"/>
                <a:gd name="T52" fmla="*/ 2147483647 w 3059"/>
                <a:gd name="T53" fmla="*/ 2147483647 h 2349"/>
                <a:gd name="T54" fmla="*/ 2147483647 w 3059"/>
                <a:gd name="T55" fmla="*/ 2147483647 h 2349"/>
                <a:gd name="T56" fmla="*/ 2147483647 w 3059"/>
                <a:gd name="T57" fmla="*/ 2147483647 h 2349"/>
                <a:gd name="T58" fmla="*/ 2147483647 w 3059"/>
                <a:gd name="T59" fmla="*/ 2147483647 h 2349"/>
                <a:gd name="T60" fmla="*/ 2147483647 w 3059"/>
                <a:gd name="T61" fmla="*/ 2147483647 h 2349"/>
                <a:gd name="T62" fmla="*/ 2147483647 w 3059"/>
                <a:gd name="T63" fmla="*/ 2147483647 h 2349"/>
                <a:gd name="T64" fmla="*/ 2147483647 w 3059"/>
                <a:gd name="T65" fmla="*/ 2147483647 h 2349"/>
                <a:gd name="T66" fmla="*/ 2147483647 w 3059"/>
                <a:gd name="T67" fmla="*/ 2147483647 h 2349"/>
                <a:gd name="T68" fmla="*/ 2147483647 w 3059"/>
                <a:gd name="T69" fmla="*/ 2147483647 h 2349"/>
                <a:gd name="T70" fmla="*/ 2147483647 w 3059"/>
                <a:gd name="T71" fmla="*/ 2147483647 h 2349"/>
                <a:gd name="T72" fmla="*/ 2147483647 w 3059"/>
                <a:gd name="T73" fmla="*/ 2147483647 h 2349"/>
                <a:gd name="T74" fmla="*/ 2147483647 w 3059"/>
                <a:gd name="T75" fmla="*/ 2147483647 h 2349"/>
                <a:gd name="T76" fmla="*/ 2147483647 w 3059"/>
                <a:gd name="T77" fmla="*/ 2147483647 h 2349"/>
                <a:gd name="T78" fmla="*/ 2147483647 w 3059"/>
                <a:gd name="T79" fmla="*/ 2147483647 h 2349"/>
                <a:gd name="T80" fmla="*/ 2147483647 w 3059"/>
                <a:gd name="T81" fmla="*/ 2147483647 h 2349"/>
                <a:gd name="T82" fmla="*/ 2147483647 w 3059"/>
                <a:gd name="T83" fmla="*/ 1935860879 h 2349"/>
                <a:gd name="T84" fmla="*/ 2147483647 w 3059"/>
                <a:gd name="T85" fmla="*/ 745998825 h 2349"/>
                <a:gd name="T86" fmla="*/ 2147483647 w 3059"/>
                <a:gd name="T87" fmla="*/ 295348490 h 2349"/>
                <a:gd name="T88" fmla="*/ 2147483647 w 3059"/>
                <a:gd name="T89" fmla="*/ 0 h 2349"/>
                <a:gd name="T90" fmla="*/ 2147483647 w 3059"/>
                <a:gd name="T91" fmla="*/ 337623623 h 2349"/>
                <a:gd name="T92" fmla="*/ 2147483647 w 3059"/>
                <a:gd name="T93" fmla="*/ 1640773917 h 2349"/>
                <a:gd name="T94" fmla="*/ 2147483647 w 3059"/>
                <a:gd name="T95" fmla="*/ 2147483647 h 2349"/>
                <a:gd name="T96" fmla="*/ 2147483647 w 3059"/>
                <a:gd name="T97" fmla="*/ 2147483647 h 2349"/>
                <a:gd name="T98" fmla="*/ 2147483647 w 3059"/>
                <a:gd name="T99" fmla="*/ 2147483647 h 2349"/>
                <a:gd name="T100" fmla="*/ 2147483647 w 3059"/>
                <a:gd name="T101" fmla="*/ 2147483647 h 2349"/>
                <a:gd name="T102" fmla="*/ 1028985523 w 3059"/>
                <a:gd name="T103" fmla="*/ 2147483647 h 2349"/>
                <a:gd name="T104" fmla="*/ 67103954 w 3059"/>
                <a:gd name="T105" fmla="*/ 2147483647 h 2349"/>
                <a:gd name="T106" fmla="*/ 276273771 w 3059"/>
                <a:gd name="T107" fmla="*/ 2147483647 h 2349"/>
                <a:gd name="T108" fmla="*/ 1459173019 w 3059"/>
                <a:gd name="T109" fmla="*/ 2147483647 h 2349"/>
                <a:gd name="T110" fmla="*/ 2147483647 w 3059"/>
                <a:gd name="T111" fmla="*/ 2147483647 h 2349"/>
                <a:gd name="T112" fmla="*/ 2147483647 w 3059"/>
                <a:gd name="T113" fmla="*/ 2147483647 h 2349"/>
                <a:gd name="T114" fmla="*/ 2147483647 w 3059"/>
                <a:gd name="T115" fmla="*/ 2147483647 h 2349"/>
                <a:gd name="T116" fmla="*/ 2147483647 w 3059"/>
                <a:gd name="T117" fmla="*/ 2147483647 h 2349"/>
                <a:gd name="T118" fmla="*/ 2147483647 w 3059"/>
                <a:gd name="T119" fmla="*/ 2147483647 h 2349"/>
                <a:gd name="T120" fmla="*/ 2147483647 w 3059"/>
                <a:gd name="T121" fmla="*/ 2147483647 h 2349"/>
                <a:gd name="T122" fmla="*/ 2147483647 w 3059"/>
                <a:gd name="T123" fmla="*/ 2147483647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dirty="0">
                <a:solidFill>
                  <a:srgbClr val="3F3018"/>
                </a:solidFill>
              </a:endParaRPr>
            </a:p>
          </p:txBody>
        </p:sp>
        <p:sp>
          <p:nvSpPr>
            <p:cNvPr id="7" name="Freeform 85"/>
            <p:cNvSpPr>
              <a:spLocks noChangeAspect="1"/>
            </p:cNvSpPr>
            <p:nvPr userDrawn="1"/>
          </p:nvSpPr>
          <p:spPr bwMode="auto">
            <a:xfrm>
              <a:off x="3935" y="-77"/>
              <a:ext cx="2098" cy="4516"/>
            </a:xfrm>
            <a:custGeom>
              <a:avLst/>
              <a:gdLst>
                <a:gd name="T0" fmla="*/ 2147483647 w 802"/>
                <a:gd name="T1" fmla="*/ 0 h 1736"/>
                <a:gd name="T2" fmla="*/ 2147483647 w 802"/>
                <a:gd name="T3" fmla="*/ 0 h 1736"/>
                <a:gd name="T4" fmla="*/ 2147483647 w 802"/>
                <a:gd name="T5" fmla="*/ 57223258 h 1736"/>
                <a:gd name="T6" fmla="*/ 2147483647 w 802"/>
                <a:gd name="T7" fmla="*/ 184593220 h 1736"/>
                <a:gd name="T8" fmla="*/ 2147483647 w 802"/>
                <a:gd name="T9" fmla="*/ 241816470 h 1736"/>
                <a:gd name="T10" fmla="*/ 1283347359 w 802"/>
                <a:gd name="T11" fmla="*/ 387240707 h 1736"/>
                <a:gd name="T12" fmla="*/ 755469354 w 802"/>
                <a:gd name="T13" fmla="*/ 557616825 h 1736"/>
                <a:gd name="T14" fmla="*/ 390049785 w 802"/>
                <a:gd name="T15" fmla="*/ 835166897 h 1736"/>
                <a:gd name="T16" fmla="*/ 303586512 w 802"/>
                <a:gd name="T17" fmla="*/ 1191954380 h 1736"/>
                <a:gd name="T18" fmla="*/ 163915652 w 802"/>
                <a:gd name="T19" fmla="*/ 1672151861 h 1736"/>
                <a:gd name="T20" fmla="*/ 163915652 w 802"/>
                <a:gd name="T21" fmla="*/ 2114884711 h 1736"/>
                <a:gd name="T22" fmla="*/ 101257401 w 802"/>
                <a:gd name="T23" fmla="*/ 2147483647 h 1736"/>
                <a:gd name="T24" fmla="*/ 38707548 w 802"/>
                <a:gd name="T25" fmla="*/ 2147483647 h 1736"/>
                <a:gd name="T26" fmla="*/ 38707548 w 802"/>
                <a:gd name="T27" fmla="*/ 2147483647 h 1736"/>
                <a:gd name="T28" fmla="*/ 0 w 802"/>
                <a:gd name="T29" fmla="*/ 2147483647 h 1736"/>
                <a:gd name="T30" fmla="*/ 0 w 802"/>
                <a:gd name="T31" fmla="*/ 2147483647 h 1736"/>
                <a:gd name="T32" fmla="*/ 38707548 w 802"/>
                <a:gd name="T33" fmla="*/ 2147483647 h 1736"/>
                <a:gd name="T34" fmla="*/ 303586512 w 802"/>
                <a:gd name="T35" fmla="*/ 2147483647 h 1736"/>
                <a:gd name="T36" fmla="*/ 630585930 w 802"/>
                <a:gd name="T37" fmla="*/ 2147483647 h 1736"/>
                <a:gd name="T38" fmla="*/ 1059055845 w 802"/>
                <a:gd name="T39" fmla="*/ 2147483647 h 1736"/>
                <a:gd name="T40" fmla="*/ 1346000976 w 802"/>
                <a:gd name="T41" fmla="*/ 2147483647 h 1736"/>
                <a:gd name="T42" fmla="*/ 1836582427 w 802"/>
                <a:gd name="T43" fmla="*/ 2147483647 h 1736"/>
                <a:gd name="T44" fmla="*/ 2147483647 w 802"/>
                <a:gd name="T45" fmla="*/ 2147483647 h 1736"/>
                <a:gd name="T46" fmla="*/ 2147483647 w 802"/>
                <a:gd name="T47" fmla="*/ 2147483647 h 1736"/>
                <a:gd name="T48" fmla="*/ 2147483647 w 802"/>
                <a:gd name="T49" fmla="*/ 2147483647 h 1736"/>
                <a:gd name="T50" fmla="*/ 2147483647 w 802"/>
                <a:gd name="T51" fmla="*/ 2147483647 h 1736"/>
                <a:gd name="T52" fmla="*/ 2147483647 w 802"/>
                <a:gd name="T53" fmla="*/ 2147483647 h 1736"/>
                <a:gd name="T54" fmla="*/ 2147483647 w 802"/>
                <a:gd name="T55" fmla="*/ 2147483647 h 1736"/>
                <a:gd name="T56" fmla="*/ 2147483647 w 802"/>
                <a:gd name="T57" fmla="*/ 2147483647 h 1736"/>
                <a:gd name="T58" fmla="*/ 2147483647 w 802"/>
                <a:gd name="T59" fmla="*/ 2147483647 h 1736"/>
                <a:gd name="T60" fmla="*/ 2147483647 w 802"/>
                <a:gd name="T61" fmla="*/ 2147483647 h 1736"/>
                <a:gd name="T62" fmla="*/ 2147483647 w 802"/>
                <a:gd name="T63" fmla="*/ 2147483647 h 1736"/>
                <a:gd name="T64" fmla="*/ 2147483647 w 802"/>
                <a:gd name="T65" fmla="*/ 2147483647 h 1736"/>
                <a:gd name="T66" fmla="*/ 2147483647 w 802"/>
                <a:gd name="T67" fmla="*/ 2147483647 h 1736"/>
                <a:gd name="T68" fmla="*/ 2147483647 w 802"/>
                <a:gd name="T69" fmla="*/ 2147483647 h 1736"/>
                <a:gd name="T70" fmla="*/ 2147483647 w 802"/>
                <a:gd name="T71" fmla="*/ 2147483647 h 1736"/>
                <a:gd name="T72" fmla="*/ 2147483647 w 802"/>
                <a:gd name="T73" fmla="*/ 2147483647 h 1736"/>
                <a:gd name="T74" fmla="*/ 2147483647 w 802"/>
                <a:gd name="T75" fmla="*/ 2147483647 h 1736"/>
                <a:gd name="T76" fmla="*/ 2147483647 w 802"/>
                <a:gd name="T77" fmla="*/ 2147483647 h 1736"/>
                <a:gd name="T78" fmla="*/ 2147483647 w 802"/>
                <a:gd name="T79" fmla="*/ 2147483647 h 1736"/>
                <a:gd name="T80" fmla="*/ 2147483647 w 802"/>
                <a:gd name="T81" fmla="*/ 2147483647 h 1736"/>
                <a:gd name="T82" fmla="*/ 2147483647 w 802"/>
                <a:gd name="T83" fmla="*/ 2147483647 h 1736"/>
                <a:gd name="T84" fmla="*/ 2147483647 w 802"/>
                <a:gd name="T85" fmla="*/ 2147483647 h 1736"/>
                <a:gd name="T86" fmla="*/ 2147483647 w 802"/>
                <a:gd name="T87" fmla="*/ 2147483647 h 1736"/>
                <a:gd name="T88" fmla="*/ 2147483647 w 802"/>
                <a:gd name="T89" fmla="*/ 2147483647 h 1736"/>
                <a:gd name="T90" fmla="*/ 2147483647 w 802"/>
                <a:gd name="T91" fmla="*/ 2147483647 h 1736"/>
                <a:gd name="T92" fmla="*/ 2147483647 w 802"/>
                <a:gd name="T93" fmla="*/ 1672151861 h 1736"/>
                <a:gd name="T94" fmla="*/ 2147483647 w 802"/>
                <a:gd name="T95" fmla="*/ 1249177550 h 1736"/>
                <a:gd name="T96" fmla="*/ 2147483647 w 802"/>
                <a:gd name="T97" fmla="*/ 857136758 h 1736"/>
                <a:gd name="T98" fmla="*/ 2147483647 w 802"/>
                <a:gd name="T99" fmla="*/ 593323175 h 1736"/>
                <a:gd name="T100" fmla="*/ 2147483647 w 802"/>
                <a:gd name="T101" fmla="*/ 444463966 h 1736"/>
                <a:gd name="T102" fmla="*/ 2147483647 w 802"/>
                <a:gd name="T103" fmla="*/ 263813583 h 1736"/>
                <a:gd name="T104" fmla="*/ 2147483647 w 802"/>
                <a:gd name="T105" fmla="*/ 184593220 h 1736"/>
                <a:gd name="T106" fmla="*/ 2147483647 w 802"/>
                <a:gd name="T107" fmla="*/ 57223258 h 1736"/>
                <a:gd name="T108" fmla="*/ 2147483647 w 802"/>
                <a:gd name="T109" fmla="*/ 0 h 1736"/>
                <a:gd name="T110" fmla="*/ 2147483647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sp>
          <p:nvSpPr>
            <p:cNvPr id="8" name="Freeform 84"/>
            <p:cNvSpPr>
              <a:spLocks noChangeAspect="1"/>
            </p:cNvSpPr>
            <p:nvPr userDrawn="1"/>
          </p:nvSpPr>
          <p:spPr bwMode="auto">
            <a:xfrm>
              <a:off x="-6070" y="143"/>
              <a:ext cx="8018" cy="5096"/>
            </a:xfrm>
            <a:custGeom>
              <a:avLst/>
              <a:gdLst>
                <a:gd name="T0" fmla="*/ 2147483647 w 2751"/>
                <a:gd name="T1" fmla="*/ 0 h 1753"/>
                <a:gd name="T2" fmla="*/ 2147483647 w 2751"/>
                <a:gd name="T3" fmla="*/ 679600737 h 1753"/>
                <a:gd name="T4" fmla="*/ 2147483647 w 2751"/>
                <a:gd name="T5" fmla="*/ 1975610585 h 1753"/>
                <a:gd name="T6" fmla="*/ 2147483647 w 2751"/>
                <a:gd name="T7" fmla="*/ 2147483647 h 1753"/>
                <a:gd name="T8" fmla="*/ 2147483647 w 2751"/>
                <a:gd name="T9" fmla="*/ 2147483647 h 1753"/>
                <a:gd name="T10" fmla="*/ 1190327987 w 2751"/>
                <a:gd name="T11" fmla="*/ 2147483647 h 1753"/>
                <a:gd name="T12" fmla="*/ 0 w 2751"/>
                <a:gd name="T13" fmla="*/ 2147483647 h 1753"/>
                <a:gd name="T14" fmla="*/ 243144084 w 2751"/>
                <a:gd name="T15" fmla="*/ 2147483647 h 1753"/>
                <a:gd name="T16" fmla="*/ 2147483647 w 2751"/>
                <a:gd name="T17" fmla="*/ 2147483647 h 1753"/>
                <a:gd name="T18" fmla="*/ 2147483647 w 2751"/>
                <a:gd name="T19" fmla="*/ 2147483647 h 1753"/>
                <a:gd name="T20" fmla="*/ 2147483647 w 2751"/>
                <a:gd name="T21" fmla="*/ 2147483647 h 1753"/>
                <a:gd name="T22" fmla="*/ 2147483647 w 2751"/>
                <a:gd name="T23" fmla="*/ 2147483647 h 1753"/>
                <a:gd name="T24" fmla="*/ 2147483647 w 2751"/>
                <a:gd name="T25" fmla="*/ 2147483647 h 1753"/>
                <a:gd name="T26" fmla="*/ 2147483647 w 2751"/>
                <a:gd name="T27" fmla="*/ 2147483647 h 1753"/>
                <a:gd name="T28" fmla="*/ 2147483647 w 2751"/>
                <a:gd name="T29" fmla="*/ 2147483647 h 1753"/>
                <a:gd name="T30" fmla="*/ 2147483647 w 2751"/>
                <a:gd name="T31" fmla="*/ 2147483647 h 1753"/>
                <a:gd name="T32" fmla="*/ 2147483647 w 2751"/>
                <a:gd name="T33" fmla="*/ 2147483647 h 1753"/>
                <a:gd name="T34" fmla="*/ 2147483647 w 2751"/>
                <a:gd name="T35" fmla="*/ 2147483647 h 1753"/>
                <a:gd name="T36" fmla="*/ 2147483647 w 2751"/>
                <a:gd name="T37" fmla="*/ 2147483647 h 1753"/>
                <a:gd name="T38" fmla="*/ 2147483647 w 2751"/>
                <a:gd name="T39" fmla="*/ 2147483647 h 1753"/>
                <a:gd name="T40" fmla="*/ 2147483647 w 2751"/>
                <a:gd name="T41" fmla="*/ 2147483647 h 1753"/>
                <a:gd name="T42" fmla="*/ 2147483647 w 2751"/>
                <a:gd name="T43" fmla="*/ 2147483647 h 1753"/>
                <a:gd name="T44" fmla="*/ 2147483647 w 2751"/>
                <a:gd name="T45" fmla="*/ 2147483647 h 1753"/>
                <a:gd name="T46" fmla="*/ 2147483647 w 2751"/>
                <a:gd name="T47" fmla="*/ 2147483647 h 1753"/>
                <a:gd name="T48" fmla="*/ 2147483647 w 2751"/>
                <a:gd name="T49" fmla="*/ 2147483647 h 1753"/>
                <a:gd name="T50" fmla="*/ 2147483647 w 2751"/>
                <a:gd name="T51" fmla="*/ 2147483647 h 1753"/>
                <a:gd name="T52" fmla="*/ 2147483647 w 2751"/>
                <a:gd name="T53" fmla="*/ 2147483647 h 1753"/>
                <a:gd name="T54" fmla="*/ 2147483647 w 2751"/>
                <a:gd name="T55" fmla="*/ 2147483647 h 1753"/>
                <a:gd name="T56" fmla="*/ 2147483647 w 2751"/>
                <a:gd name="T57" fmla="*/ 2147483647 h 1753"/>
                <a:gd name="T58" fmla="*/ 2147483647 w 2751"/>
                <a:gd name="T59" fmla="*/ 2147483647 h 1753"/>
                <a:gd name="T60" fmla="*/ 2147483647 w 2751"/>
                <a:gd name="T61" fmla="*/ 2147483647 h 1753"/>
                <a:gd name="T62" fmla="*/ 2147483647 w 2751"/>
                <a:gd name="T63" fmla="*/ 2147483647 h 1753"/>
                <a:gd name="T64" fmla="*/ 2147483647 w 2751"/>
                <a:gd name="T65" fmla="*/ 2147483647 h 1753"/>
                <a:gd name="T66" fmla="*/ 2147483647 w 2751"/>
                <a:gd name="T67" fmla="*/ 2147483647 h 1753"/>
                <a:gd name="T68" fmla="*/ 2147483647 w 2751"/>
                <a:gd name="T69" fmla="*/ 2147483647 h 1753"/>
                <a:gd name="T70" fmla="*/ 2147483647 w 2751"/>
                <a:gd name="T71" fmla="*/ 2147483647 h 1753"/>
                <a:gd name="T72" fmla="*/ 2147483647 w 2751"/>
                <a:gd name="T73" fmla="*/ 2147483647 h 1753"/>
                <a:gd name="T74" fmla="*/ 2147483647 w 2751"/>
                <a:gd name="T75" fmla="*/ 2147483647 h 1753"/>
                <a:gd name="T76" fmla="*/ 2147483647 w 2751"/>
                <a:gd name="T77" fmla="*/ 2147483647 h 1753"/>
                <a:gd name="T78" fmla="*/ 2147483647 w 2751"/>
                <a:gd name="T79" fmla="*/ 2147483647 h 1753"/>
                <a:gd name="T80" fmla="*/ 2147483647 w 2751"/>
                <a:gd name="T81" fmla="*/ 2147483647 h 1753"/>
                <a:gd name="T82" fmla="*/ 2147483647 w 2751"/>
                <a:gd name="T83" fmla="*/ 2147483647 h 1753"/>
                <a:gd name="T84" fmla="*/ 2147483647 w 2751"/>
                <a:gd name="T85" fmla="*/ 2147483647 h 1753"/>
                <a:gd name="T86" fmla="*/ 2147483647 w 2751"/>
                <a:gd name="T87" fmla="*/ 2147483647 h 1753"/>
                <a:gd name="T88" fmla="*/ 2147483647 w 2751"/>
                <a:gd name="T89" fmla="*/ 2147483647 h 1753"/>
                <a:gd name="T90" fmla="*/ 2147483647 w 2751"/>
                <a:gd name="T91" fmla="*/ 2147483647 h 1753"/>
                <a:gd name="T92" fmla="*/ 2147483647 w 2751"/>
                <a:gd name="T93" fmla="*/ 2147483647 h 1753"/>
                <a:gd name="T94" fmla="*/ 2147483647 w 2751"/>
                <a:gd name="T95" fmla="*/ 2147483647 h 1753"/>
                <a:gd name="T96" fmla="*/ 2147483647 w 2751"/>
                <a:gd name="T97" fmla="*/ 2147483647 h 1753"/>
                <a:gd name="T98" fmla="*/ 2147483647 w 2751"/>
                <a:gd name="T99" fmla="*/ 2147483647 h 1753"/>
                <a:gd name="T100" fmla="*/ 2147483647 w 2751"/>
                <a:gd name="T101" fmla="*/ 2147483647 h 1753"/>
                <a:gd name="T102" fmla="*/ 2147483647 w 2751"/>
                <a:gd name="T103" fmla="*/ 2147483647 h 1753"/>
                <a:gd name="T104" fmla="*/ 2147483647 w 2751"/>
                <a:gd name="T105" fmla="*/ 2147483647 h 1753"/>
                <a:gd name="T106" fmla="*/ 2147483647 w 2751"/>
                <a:gd name="T107" fmla="*/ 2147483647 h 1753"/>
                <a:gd name="T108" fmla="*/ 2147483647 w 2751"/>
                <a:gd name="T109" fmla="*/ 2147483647 h 1753"/>
                <a:gd name="T110" fmla="*/ 2147483647 w 2751"/>
                <a:gd name="T111" fmla="*/ 2147483647 h 1753"/>
                <a:gd name="T112" fmla="*/ 2147483647 w 2751"/>
                <a:gd name="T113" fmla="*/ 1510781675 h 1753"/>
                <a:gd name="T114" fmla="*/ 21474836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grpSp>
      <p:sp>
        <p:nvSpPr>
          <p:cNvPr id="39024" name="Rectangle 112"/>
          <p:cNvSpPr>
            <a:spLocks noGrp="1" noChangeArrowheads="1"/>
          </p:cNvSpPr>
          <p:nvPr>
            <p:ph type="ctrTitle" sz="quarter"/>
          </p:nvPr>
        </p:nvSpPr>
        <p:spPr>
          <a:xfrm>
            <a:off x="1198040" y="3813263"/>
            <a:ext cx="9836151" cy="1439863"/>
          </a:xfrm>
        </p:spPr>
        <p:txBody>
          <a:bodyPr/>
          <a:lstStyle>
            <a:lvl1pPr>
              <a:lnSpc>
                <a:spcPct val="100000"/>
              </a:lnSpc>
              <a:spcAft>
                <a:spcPct val="20000"/>
              </a:spcAft>
              <a:defRPr sz="4300">
                <a:solidFill>
                  <a:schemeClr val="tx1"/>
                </a:solidFill>
              </a:defRPr>
            </a:lvl1pPr>
          </a:lstStyle>
          <a:p>
            <a:pPr lvl="0"/>
            <a:r>
              <a:rPr lang="da-DK" noProof="0"/>
              <a:t>Klik for at redigere titeltypografi i masteren</a:t>
            </a:r>
          </a:p>
        </p:txBody>
      </p:sp>
      <p:sp>
        <p:nvSpPr>
          <p:cNvPr id="39025" name="Rectangle 113"/>
          <p:cNvSpPr>
            <a:spLocks noGrp="1" noChangeArrowheads="1"/>
          </p:cNvSpPr>
          <p:nvPr>
            <p:ph type="subTitle" sz="quarter" idx="1"/>
          </p:nvPr>
        </p:nvSpPr>
        <p:spPr>
          <a:xfrm>
            <a:off x="1198040" y="5397765"/>
            <a:ext cx="9836151" cy="719139"/>
          </a:xfrm>
        </p:spPr>
        <p:txBody>
          <a:bodyPr anchor="t"/>
          <a:lstStyle>
            <a:lvl1pPr marL="0" indent="0">
              <a:buFont typeface="Wingdings" pitchFamily="2" charset="2"/>
              <a:buNone/>
              <a:defRPr sz="2000"/>
            </a:lvl1pPr>
          </a:lstStyle>
          <a:p>
            <a:pPr lvl="0"/>
            <a:r>
              <a:rPr lang="da-DK" noProof="0"/>
              <a:t>Klik for at redigere undertiteltypografien i masteren</a:t>
            </a:r>
          </a:p>
        </p:txBody>
      </p:sp>
      <p:grpSp>
        <p:nvGrpSpPr>
          <p:cNvPr id="34" name="Group 138">
            <a:extLst>
              <a:ext uri="{FF2B5EF4-FFF2-40B4-BE49-F238E27FC236}">
                <a16:creationId xmlns:a16="http://schemas.microsoft.com/office/drawing/2014/main" id="{CF8C8C5F-1704-42EF-83AD-625FD5AEA0C3}"/>
              </a:ext>
            </a:extLst>
          </p:cNvPr>
          <p:cNvGrpSpPr>
            <a:grpSpLocks noChangeAspect="1"/>
          </p:cNvGrpSpPr>
          <p:nvPr userDrawn="1"/>
        </p:nvGrpSpPr>
        <p:grpSpPr bwMode="auto">
          <a:xfrm>
            <a:off x="9786167" y="252898"/>
            <a:ext cx="2054039" cy="977071"/>
            <a:chOff x="774" y="981"/>
            <a:chExt cx="9622" cy="4578"/>
          </a:xfrm>
        </p:grpSpPr>
        <p:sp>
          <p:nvSpPr>
            <p:cNvPr id="35" name="Freeform 139">
              <a:extLst>
                <a:ext uri="{FF2B5EF4-FFF2-40B4-BE49-F238E27FC236}">
                  <a16:creationId xmlns:a16="http://schemas.microsoft.com/office/drawing/2014/main" id="{646104E2-46E3-4656-BB5F-56E6CB14D26E}"/>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40">
              <a:extLst>
                <a:ext uri="{FF2B5EF4-FFF2-40B4-BE49-F238E27FC236}">
                  <a16:creationId xmlns:a16="http://schemas.microsoft.com/office/drawing/2014/main" id="{D8B00EB2-D814-43F1-A572-9653E9D480C2}"/>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41">
              <a:extLst>
                <a:ext uri="{FF2B5EF4-FFF2-40B4-BE49-F238E27FC236}">
                  <a16:creationId xmlns:a16="http://schemas.microsoft.com/office/drawing/2014/main" id="{C927737B-9A57-4581-A809-C4C3AC0D85ED}"/>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42">
              <a:extLst>
                <a:ext uri="{FF2B5EF4-FFF2-40B4-BE49-F238E27FC236}">
                  <a16:creationId xmlns:a16="http://schemas.microsoft.com/office/drawing/2014/main" id="{D3E45B76-DA01-4E9D-AFC8-DA644C5BA659}"/>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43">
              <a:extLst>
                <a:ext uri="{FF2B5EF4-FFF2-40B4-BE49-F238E27FC236}">
                  <a16:creationId xmlns:a16="http://schemas.microsoft.com/office/drawing/2014/main" id="{549392F4-3FFB-48C4-97F6-259142B31144}"/>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44">
              <a:extLst>
                <a:ext uri="{FF2B5EF4-FFF2-40B4-BE49-F238E27FC236}">
                  <a16:creationId xmlns:a16="http://schemas.microsoft.com/office/drawing/2014/main" id="{574F9E22-F6AC-4C62-851F-B6FD14EAA1B5}"/>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Freeform 145">
              <a:extLst>
                <a:ext uri="{FF2B5EF4-FFF2-40B4-BE49-F238E27FC236}">
                  <a16:creationId xmlns:a16="http://schemas.microsoft.com/office/drawing/2014/main" id="{732A5C9A-1D1A-4660-AB0F-B8526E24384B}"/>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2" name="Freeform 146">
              <a:extLst>
                <a:ext uri="{FF2B5EF4-FFF2-40B4-BE49-F238E27FC236}">
                  <a16:creationId xmlns:a16="http://schemas.microsoft.com/office/drawing/2014/main" id="{17515958-4ABF-407F-B128-AD0AA025B1A0}"/>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47">
              <a:extLst>
                <a:ext uri="{FF2B5EF4-FFF2-40B4-BE49-F238E27FC236}">
                  <a16:creationId xmlns:a16="http://schemas.microsoft.com/office/drawing/2014/main" id="{3B86A08C-38C8-4FCB-85D4-43F983709EC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Rectangle 148">
              <a:extLst>
                <a:ext uri="{FF2B5EF4-FFF2-40B4-BE49-F238E27FC236}">
                  <a16:creationId xmlns:a16="http://schemas.microsoft.com/office/drawing/2014/main" id="{26B35AAA-BCB2-486C-8C2C-F9D40DAF0B21}"/>
                </a:ext>
              </a:extLst>
            </p:cNvPr>
            <p:cNvSpPr>
              <a:spLocks noChangeAspect="1" noChangeArrowheads="1"/>
            </p:cNvSpPr>
            <p:nvPr/>
          </p:nvSpPr>
          <p:spPr bwMode="auto">
            <a:xfrm>
              <a:off x="3771" y="4746"/>
              <a:ext cx="70" cy="624"/>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5" name="Freeform 149">
              <a:extLst>
                <a:ext uri="{FF2B5EF4-FFF2-40B4-BE49-F238E27FC236}">
                  <a16:creationId xmlns:a16="http://schemas.microsoft.com/office/drawing/2014/main" id="{3DE003EB-FFB0-468B-A5F3-5A5EF99BDA5E}"/>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50">
              <a:extLst>
                <a:ext uri="{FF2B5EF4-FFF2-40B4-BE49-F238E27FC236}">
                  <a16:creationId xmlns:a16="http://schemas.microsoft.com/office/drawing/2014/main" id="{186C485B-475E-4D5B-87D0-D8084EB1BA88}"/>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51">
              <a:extLst>
                <a:ext uri="{FF2B5EF4-FFF2-40B4-BE49-F238E27FC236}">
                  <a16:creationId xmlns:a16="http://schemas.microsoft.com/office/drawing/2014/main" id="{B1A78229-8BFC-4F90-B08E-0C2566A3452A}"/>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52">
              <a:extLst>
                <a:ext uri="{FF2B5EF4-FFF2-40B4-BE49-F238E27FC236}">
                  <a16:creationId xmlns:a16="http://schemas.microsoft.com/office/drawing/2014/main" id="{F77CBFF3-2C79-4386-902B-8435A1121C1F}"/>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53">
              <a:extLst>
                <a:ext uri="{FF2B5EF4-FFF2-40B4-BE49-F238E27FC236}">
                  <a16:creationId xmlns:a16="http://schemas.microsoft.com/office/drawing/2014/main" id="{FA872257-2DAB-401A-B3EF-C5BB672B6D7A}"/>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54">
              <a:extLst>
                <a:ext uri="{FF2B5EF4-FFF2-40B4-BE49-F238E27FC236}">
                  <a16:creationId xmlns:a16="http://schemas.microsoft.com/office/drawing/2014/main" id="{0140B77E-6919-4DD4-9952-6DA713A5959E}"/>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55">
              <a:extLst>
                <a:ext uri="{FF2B5EF4-FFF2-40B4-BE49-F238E27FC236}">
                  <a16:creationId xmlns:a16="http://schemas.microsoft.com/office/drawing/2014/main" id="{233E9D41-EF6C-4B2B-8525-5B4E9460F93C}"/>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56">
              <a:extLst>
                <a:ext uri="{FF2B5EF4-FFF2-40B4-BE49-F238E27FC236}">
                  <a16:creationId xmlns:a16="http://schemas.microsoft.com/office/drawing/2014/main" id="{2BD53F50-D6E1-4420-ADE8-5E923E55CC1A}"/>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57">
              <a:extLst>
                <a:ext uri="{FF2B5EF4-FFF2-40B4-BE49-F238E27FC236}">
                  <a16:creationId xmlns:a16="http://schemas.microsoft.com/office/drawing/2014/main" id="{16B93152-F45F-4A5C-9FA0-AEE79FFBE834}"/>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58">
              <a:extLst>
                <a:ext uri="{FF2B5EF4-FFF2-40B4-BE49-F238E27FC236}">
                  <a16:creationId xmlns:a16="http://schemas.microsoft.com/office/drawing/2014/main" id="{D4EAC651-0219-4A57-BD69-2665BA4946C6}"/>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5" name="Freeform 159">
              <a:extLst>
                <a:ext uri="{FF2B5EF4-FFF2-40B4-BE49-F238E27FC236}">
                  <a16:creationId xmlns:a16="http://schemas.microsoft.com/office/drawing/2014/main" id="{44A69DCB-D172-4E06-B499-E7CFDCFFA173}"/>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6" name="Freeform 160">
              <a:extLst>
                <a:ext uri="{FF2B5EF4-FFF2-40B4-BE49-F238E27FC236}">
                  <a16:creationId xmlns:a16="http://schemas.microsoft.com/office/drawing/2014/main" id="{912060E0-45C8-4B7D-B134-448E822642E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7" name="Freeform 161">
              <a:extLst>
                <a:ext uri="{FF2B5EF4-FFF2-40B4-BE49-F238E27FC236}">
                  <a16:creationId xmlns:a16="http://schemas.microsoft.com/office/drawing/2014/main" id="{62D98889-292F-4872-8D73-FDFBB41A5312}"/>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Tree>
    <p:extLst>
      <p:ext uri="{BB962C8B-B14F-4D97-AF65-F5344CB8AC3E}">
        <p14:creationId xmlns:p14="http://schemas.microsoft.com/office/powerpoint/2010/main" val="2456644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958914" y="1187451"/>
            <a:ext cx="9596967" cy="553215"/>
          </a:xfrm>
        </p:spPr>
        <p:txBody>
          <a:bodyPr/>
          <a:lstStyle/>
          <a:p>
            <a:r>
              <a:rPr lang="da-DK" dirty="0"/>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36862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165"/>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4065265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958914" y="1187715"/>
            <a:ext cx="9596967" cy="564231"/>
          </a:xfrm>
        </p:spPr>
        <p:txBody>
          <a:bodyPr/>
          <a:lstStyle/>
          <a:p>
            <a:r>
              <a:rPr lang="da-DK" dirty="0"/>
              <a:t>Klik for at redigere i master</a:t>
            </a:r>
          </a:p>
        </p:txBody>
      </p:sp>
      <p:sp>
        <p:nvSpPr>
          <p:cNvPr id="3" name="Pladsholder til indhold 2"/>
          <p:cNvSpPr>
            <a:spLocks noGrp="1"/>
          </p:cNvSpPr>
          <p:nvPr>
            <p:ph sz="half" idx="1"/>
          </p:nvPr>
        </p:nvSpPr>
        <p:spPr>
          <a:xfrm>
            <a:off x="958850" y="2159006"/>
            <a:ext cx="4696883"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5858941" y="2159006"/>
            <a:ext cx="4696884"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3868346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4"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536"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5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941440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22031931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9884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125"/>
            <a:ext cx="4011084" cy="1162051"/>
          </a:xfrm>
        </p:spPr>
        <p:txBody>
          <a:bodyPr/>
          <a:lstStyle>
            <a:lvl1pPr algn="l">
              <a:defRPr sz="2000" b="1"/>
            </a:lvl1pPr>
          </a:lstStyle>
          <a:p>
            <a:r>
              <a:rPr lang="da-DK"/>
              <a:t>Klik for at redigere i master</a:t>
            </a:r>
          </a:p>
        </p:txBody>
      </p:sp>
      <p:sp>
        <p:nvSpPr>
          <p:cNvPr id="3" name="Pladsholder til indhold 2"/>
          <p:cNvSpPr>
            <a:spLocks noGrp="1"/>
          </p:cNvSpPr>
          <p:nvPr>
            <p:ph idx="1"/>
          </p:nvPr>
        </p:nvSpPr>
        <p:spPr>
          <a:xfrm>
            <a:off x="4766737" y="27312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5"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a-DK"/>
              <a:t>Klik for at redigere i master</a:t>
            </a:r>
          </a:p>
        </p:txBody>
      </p:sp>
    </p:spTree>
    <p:extLst>
      <p:ext uri="{BB962C8B-B14F-4D97-AF65-F5344CB8AC3E}">
        <p14:creationId xmlns:p14="http://schemas.microsoft.com/office/powerpoint/2010/main" val="13480552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865"/>
            <a:ext cx="7315200" cy="566739"/>
          </a:xfrm>
        </p:spPr>
        <p:txBody>
          <a:bodyPr/>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da-DK" noProof="0"/>
          </a:p>
        </p:txBody>
      </p:sp>
      <p:sp>
        <p:nvSpPr>
          <p:cNvPr id="4" name="Pladsholder til tekst 3"/>
          <p:cNvSpPr>
            <a:spLocks noGrp="1"/>
          </p:cNvSpPr>
          <p:nvPr>
            <p:ph type="body" sz="half" idx="2"/>
          </p:nvPr>
        </p:nvSpPr>
        <p:spPr>
          <a:xfrm>
            <a:off x="2389717" y="5367603"/>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a-DK"/>
              <a:t>Klik for at redigere i master</a:t>
            </a:r>
          </a:p>
        </p:txBody>
      </p:sp>
    </p:spTree>
    <p:extLst>
      <p:ext uri="{BB962C8B-B14F-4D97-AF65-F5344CB8AC3E}">
        <p14:creationId xmlns:p14="http://schemas.microsoft.com/office/powerpoint/2010/main" val="376819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43152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060796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157633" y="1187459"/>
            <a:ext cx="2398184" cy="498157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958922" y="1187459"/>
            <a:ext cx="6995583" cy="498157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75494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958914" y="1187459"/>
            <a:ext cx="9596967" cy="498157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653702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solidFill>
                <a:srgbClr val="3F3018"/>
              </a:solidFill>
            </a:endParaRPr>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803"/>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40241240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803"/>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6648708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799"/>
            <a:ext cx="3098800" cy="307975"/>
          </a:xfrm>
          <a:prstGeom prst="rect">
            <a:avLst/>
          </a:prstGeom>
        </p:spPr>
        <p:txBody>
          <a:bodyPr/>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31737901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803"/>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21"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5" y="399460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573475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1022467"/>
            <a:ext cx="12211051" cy="514180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1800">
              <a:solidFill>
                <a:srgbClr val="3F3018"/>
              </a:solidFill>
            </a:endParaRPr>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806"/>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38661019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3387473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0"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a-DK" altLang="da-DK" sz="2400" b="0" i="0" u="none" strike="noStrike" kern="1200" cap="none" spc="0" normalizeH="0" baseline="0" noProof="0">
              <a:ln>
                <a:noFill/>
              </a:ln>
              <a:solidFill>
                <a:srgbClr val="3F3018"/>
              </a:solidFill>
              <a:effectLst/>
              <a:uLnTx/>
              <a:uFillTx/>
              <a:latin typeface="Verdana" panose="020B0604030504040204" pitchFamily="34" charset="0"/>
              <a:ea typeface="ＭＳ Ｐゴシック" panose="020B0600070205080204" pitchFamily="34" charset="-128"/>
              <a:cs typeface="+mn-cs"/>
            </a:endParaRPr>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defTabSz="609585">
              <a:defRPr/>
            </a:pPr>
            <a:fld id="{60ABA5E9-648B-0646-B110-003CFFC1704B}" type="slidenum">
              <a:rPr lang="da-DK" altLang="da-DK" sz="2400" smtClean="0">
                <a:solidFill>
                  <a:srgbClr val="3F3018"/>
                </a:solidFill>
              </a:rPr>
              <a:pPr defTabSz="609585">
                <a:defRPr/>
              </a:pPr>
              <a:t>‹#›</a:t>
            </a:fld>
            <a:r>
              <a:rPr lang="da-DK" altLang="da-DK" sz="2400">
                <a:solidFill>
                  <a:srgbClr val="3F3018"/>
                </a:solidFill>
              </a:rPr>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480638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40611478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0"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2467" y="1989173"/>
            <a:ext cx="4860096" cy="2341968"/>
          </a:xfrm>
          <a:prstGeom prst="rect">
            <a:avLst/>
          </a:prstGeom>
        </p:spPr>
      </p:pic>
      <p:sp>
        <p:nvSpPr>
          <p:cNvPr id="7" name="Rectangle 113"/>
          <p:cNvSpPr>
            <a:spLocks noGrp="1" noChangeAspect="1" noChangeArrowheads="1"/>
          </p:cNvSpPr>
          <p:nvPr>
            <p:ph type="subTitle" sz="quarter" idx="1" hasCustomPrompt="1"/>
          </p:nvPr>
        </p:nvSpPr>
        <p:spPr>
          <a:xfrm>
            <a:off x="694699" y="5341751"/>
            <a:ext cx="10802607" cy="637187"/>
          </a:xfrm>
        </p:spPr>
        <p:txBody>
          <a:bodyPr anchor="t"/>
          <a:lstStyle>
            <a:lvl1pPr marL="0" indent="0" algn="ctr">
              <a:buFont typeface="Wingdings" pitchFamily="2" charset="2"/>
              <a:buNone/>
              <a:tabLst>
                <a:tab pos="657253" algn="l"/>
              </a:tabLst>
              <a:defRPr sz="1463">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7127236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0"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2813">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463"/>
            </a:lvl1pPr>
          </a:lstStyle>
          <a:p>
            <a:pPr lvl="0"/>
            <a:r>
              <a:rPr lang="da-DK" altLang="da-DK" noProof="0" dirty="0"/>
              <a:t>Skriv undertitel her</a:t>
            </a:r>
          </a:p>
        </p:txBody>
      </p:sp>
    </p:spTree>
    <p:extLst>
      <p:ext uri="{BB962C8B-B14F-4D97-AF65-F5344CB8AC3E}">
        <p14:creationId xmlns:p14="http://schemas.microsoft.com/office/powerpoint/2010/main" val="1823959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0"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2813">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463"/>
            </a:lvl1pPr>
          </a:lstStyle>
          <a:p>
            <a:pPr lvl="0"/>
            <a:r>
              <a:rPr lang="da-DK" altLang="da-DK" noProof="0" dirty="0"/>
              <a:t>Skriv undertitel her</a:t>
            </a:r>
          </a:p>
        </p:txBody>
      </p:sp>
    </p:spTree>
    <p:extLst>
      <p:ext uri="{BB962C8B-B14F-4D97-AF65-F5344CB8AC3E}">
        <p14:creationId xmlns:p14="http://schemas.microsoft.com/office/powerpoint/2010/main" val="1604309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0"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2813">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463"/>
            </a:lvl1pPr>
          </a:lstStyle>
          <a:p>
            <a:pPr lvl="0"/>
            <a:r>
              <a:rPr lang="da-DK" altLang="da-DK" noProof="0" dirty="0"/>
              <a:t>Skriv undertitel her</a:t>
            </a:r>
          </a:p>
        </p:txBody>
      </p:sp>
    </p:spTree>
    <p:extLst>
      <p:ext uri="{BB962C8B-B14F-4D97-AF65-F5344CB8AC3E}">
        <p14:creationId xmlns:p14="http://schemas.microsoft.com/office/powerpoint/2010/main" val="25787496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0" y="575869"/>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2813">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463"/>
            </a:lvl1pPr>
          </a:lstStyle>
          <a:p>
            <a:pPr lvl="0"/>
            <a:r>
              <a:rPr lang="da-DK" altLang="da-DK" noProof="0" dirty="0"/>
              <a:t>Skriv undertitel her</a:t>
            </a:r>
          </a:p>
        </p:txBody>
      </p:sp>
    </p:spTree>
    <p:extLst>
      <p:ext uri="{BB962C8B-B14F-4D97-AF65-F5344CB8AC3E}">
        <p14:creationId xmlns:p14="http://schemas.microsoft.com/office/powerpoint/2010/main" val="13261467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4"/>
            <a:ext cx="10080000" cy="4031067"/>
          </a:xfrm>
        </p:spPr>
        <p:txBody>
          <a:bodyPr/>
          <a:lstStyle>
            <a:lvl1pPr>
              <a:buClr>
                <a:schemeClr val="bg1"/>
              </a:buClr>
              <a:defRPr/>
            </a:lvl1pPr>
            <a:lvl2pPr>
              <a:buClr>
                <a:schemeClr val="accent3"/>
              </a:buClr>
              <a:defRPr/>
            </a:lvl2pPr>
            <a:lvl3pPr>
              <a:buClr>
                <a:schemeClr val="accent3"/>
              </a:buClr>
              <a:defRPr/>
            </a:lvl3pPr>
            <a:lvl4pPr>
              <a:buClr>
                <a:schemeClr val="accent3"/>
              </a:buClr>
              <a:defRPr/>
            </a:lvl4pPr>
            <a:lvl5pPr marL="1777637" indent="-160741">
              <a:buClr>
                <a:schemeClr val="accent3"/>
              </a:buClr>
              <a:buFont typeface="Wingdings" panose="05000000000000000000" pitchFamily="2" charset="2"/>
              <a:buChar cha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13072073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verskrift og tekst bullit-form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4"/>
            <a:ext cx="10080000" cy="4031067"/>
          </a:xfrm>
        </p:spPr>
        <p:txBody>
          <a:bodyPr/>
          <a:lstStyle>
            <a:lvl1pPr marL="257187" indent="-257187">
              <a:buClr>
                <a:schemeClr val="accent3"/>
              </a:buClr>
              <a:buFont typeface="Wingdings" panose="05000000000000000000" pitchFamily="2" charset="2"/>
              <a:buChar char="§"/>
              <a:defRPr/>
            </a:lvl1pPr>
            <a:lvl2pPr>
              <a:buClr>
                <a:schemeClr val="accent3"/>
              </a:buClr>
              <a:defRPr/>
            </a:lvl2pPr>
            <a:lvl3pPr>
              <a:buClr>
                <a:schemeClr val="accent3"/>
              </a:buClr>
              <a:defRPr/>
            </a:lvl3pPr>
            <a:lvl4pPr>
              <a:buClr>
                <a:schemeClr val="accent3"/>
              </a:buClr>
              <a:defRPr/>
            </a:lvl4pPr>
            <a:lvl5pPr marL="1777637" indent="-160741">
              <a:buClr>
                <a:schemeClr val="accent3"/>
              </a:buClr>
              <a:buFont typeface="Wingdings" panose="05000000000000000000" pitchFamily="2" charset="2"/>
              <a:buChar char="§"/>
              <a:defRPr/>
            </a:lvl5pPr>
          </a:lstStyle>
          <a:p>
            <a:pPr lvl="0"/>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526731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0"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 name="Pladsholder til indhold 2"/>
          <p:cNvSpPr>
            <a:spLocks noGrp="1"/>
          </p:cNvSpPr>
          <p:nvPr>
            <p:ph idx="1" hasCustomPrompt="1"/>
          </p:nvPr>
        </p:nvSpPr>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3897946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0"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4"/>
            <a:ext cx="10080000" cy="4031067"/>
          </a:xfrm>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5533363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0"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5"/>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4"/>
            <a:ext cx="10080000" cy="4031067"/>
          </a:xfrm>
        </p:spPr>
        <p:txBody>
          <a:bodyPr/>
          <a:lstStyle>
            <a:lvl1pPr>
              <a:buClr>
                <a:schemeClr val="bg1"/>
              </a:buClr>
              <a:defRPr>
                <a:solidFill>
                  <a:schemeClr val="accent5"/>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142001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4" y="1226148"/>
            <a:ext cx="2106233" cy="376235"/>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78" indent="0">
              <a:buNone/>
              <a:defRPr b="1">
                <a:solidFill>
                  <a:schemeClr val="bg1"/>
                </a:solidFill>
              </a:defRPr>
            </a:lvl2pPr>
            <a:lvl3pPr marL="1161682" indent="0">
              <a:buNone/>
              <a:defRPr b="1">
                <a:solidFill>
                  <a:schemeClr val="bg1"/>
                </a:solidFill>
              </a:defRPr>
            </a:lvl3pPr>
            <a:lvl4pPr marL="1709196" indent="0">
              <a:buNone/>
              <a:defRPr b="1">
                <a:solidFill>
                  <a:schemeClr val="bg1"/>
                </a:solidFill>
              </a:defRPr>
            </a:lvl4pPr>
            <a:lvl5pPr marL="215514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20882748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0"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9892177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0" y="575869"/>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68585" tIns="34292" rIns="68585" bIns="34292" rtlCol="0" anchor="ctr"/>
          <a:lstStyle/>
          <a:p>
            <a:pPr algn="ctr"/>
            <a:endParaRPr lang="da-DK" sz="1351"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8033566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8"/>
            <a:ext cx="10081312" cy="3599167"/>
          </a:xfrm>
        </p:spPr>
        <p:txBody>
          <a:bodyPr anchor="t" anchorCtr="0"/>
          <a:lstStyle/>
          <a:p>
            <a:pPr lvl="0"/>
            <a:r>
              <a:rPr lang="da-DK" altLang="da-DK" dirty="0"/>
              <a:t>Skriv tekst eller klik på ikon for at tilføje indhold</a:t>
            </a:r>
          </a:p>
        </p:txBody>
      </p:sp>
      <p:sp>
        <p:nvSpPr>
          <p:cNvPr id="4" name="Pladsholder til tekst 3"/>
          <p:cNvSpPr>
            <a:spLocks noGrp="1"/>
          </p:cNvSpPr>
          <p:nvPr>
            <p:ph type="body" sz="quarter" idx="12" hasCustomPrompt="1"/>
          </p:nvPr>
        </p:nvSpPr>
        <p:spPr>
          <a:xfrm>
            <a:off x="3" y="1255000"/>
            <a:ext cx="1803265" cy="318527"/>
          </a:xfrm>
          <a:solidFill>
            <a:schemeClr val="accent3"/>
          </a:solidFill>
          <a:ln>
            <a:noFill/>
          </a:ln>
        </p:spPr>
        <p:txBody>
          <a:bodyPr wrap="none" lIns="720000" tIns="71998" rIns="180000" bIns="71998">
            <a:spAutoFit/>
          </a:bodyPr>
          <a:lstStyle>
            <a:lvl1pPr marL="0" indent="0">
              <a:buNone/>
              <a:defRPr sz="1125" b="1" baseline="0">
                <a:solidFill>
                  <a:schemeClr val="bg1"/>
                </a:solidFill>
              </a:defRPr>
            </a:lvl1pPr>
            <a:lvl2pPr marL="469115" indent="0">
              <a:buNone/>
              <a:defRPr b="1">
                <a:solidFill>
                  <a:schemeClr val="bg1"/>
                </a:solidFill>
              </a:defRPr>
            </a:lvl2pPr>
            <a:lvl3pPr marL="871553" indent="0">
              <a:buNone/>
              <a:defRPr b="1">
                <a:solidFill>
                  <a:schemeClr val="bg1"/>
                </a:solidFill>
              </a:defRPr>
            </a:lvl3pPr>
            <a:lvl4pPr marL="1282324" indent="0">
              <a:buNone/>
              <a:defRPr b="1">
                <a:solidFill>
                  <a:schemeClr val="bg1"/>
                </a:solidFill>
              </a:defRPr>
            </a:lvl4pPr>
            <a:lvl5pPr marL="1616894"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4407995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0" y="575869"/>
            <a:ext cx="12192000" cy="5938625"/>
          </a:xfrm>
        </p:spPr>
        <p:txBody>
          <a:bodyPr/>
          <a:lstStyle>
            <a:lvl1pPr marL="0" indent="0" algn="ctr">
              <a:buNone/>
              <a:defRPr sz="1519"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5734474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9" y="575869"/>
            <a:ext cx="4500585" cy="5938625"/>
          </a:xfrm>
        </p:spPr>
        <p:txBody>
          <a:bodyPr/>
          <a:lstStyle>
            <a:lvl1pPr marL="0" indent="0" algn="ctr">
              <a:buNone/>
              <a:defRPr sz="1519"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3"/>
            <a:ext cx="1152128" cy="156068"/>
          </a:xfrm>
          <a:prstGeom prst="rect">
            <a:avLst/>
          </a:prstGeom>
          <a:noFill/>
        </p:spPr>
        <p:txBody>
          <a:bodyPr wrap="square" lIns="0" tIns="0" rIns="0" bIns="0" rtlCol="0">
            <a:spAutoFit/>
          </a:bodyPr>
          <a:lstStyle/>
          <a:p>
            <a:r>
              <a:rPr lang="da-DK" sz="507" dirty="0"/>
              <a:t>Foto kan også placeres længere til venstre på siden</a:t>
            </a:r>
          </a:p>
        </p:txBody>
      </p:sp>
    </p:spTree>
    <p:extLst>
      <p:ext uri="{BB962C8B-B14F-4D97-AF65-F5344CB8AC3E}">
        <p14:creationId xmlns:p14="http://schemas.microsoft.com/office/powerpoint/2010/main" val="30408563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1519"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0"/>
            <a:ext cx="10081312" cy="360000"/>
          </a:xfrm>
        </p:spPr>
        <p:txBody>
          <a:bodyPr anchor="t" anchorCtr="0">
            <a:normAutofit/>
          </a:bodyPr>
          <a:lstStyle>
            <a:lvl1pPr marL="0" indent="0">
              <a:buNone/>
              <a:defRPr sz="1012" baseline="0">
                <a:solidFill>
                  <a:schemeClr val="tx1"/>
                </a:solidFill>
              </a:defRPr>
            </a:lvl1pPr>
            <a:lvl2pPr marL="469115" indent="0">
              <a:buNone/>
              <a:defRPr sz="1068">
                <a:solidFill>
                  <a:schemeClr val="tx1"/>
                </a:solidFill>
              </a:defRPr>
            </a:lvl2pPr>
            <a:lvl3pPr marL="871553" indent="0">
              <a:buNone/>
              <a:defRPr sz="1068">
                <a:solidFill>
                  <a:schemeClr val="tx1"/>
                </a:solidFill>
              </a:defRPr>
            </a:lvl3pPr>
            <a:lvl4pPr marL="1282324" indent="0">
              <a:buNone/>
              <a:defRPr sz="1068">
                <a:solidFill>
                  <a:schemeClr val="tx1"/>
                </a:solidFill>
              </a:defRPr>
            </a:lvl4pPr>
            <a:lvl5pPr marL="1616894" indent="0">
              <a:buNone/>
              <a:defRPr sz="1068">
                <a:solidFill>
                  <a:schemeClr val="tx1"/>
                </a:solidFill>
              </a:defRPr>
            </a:lvl5pPr>
          </a:lstStyle>
          <a:p>
            <a:pPr lvl="0"/>
            <a:r>
              <a:rPr lang="da-DK" dirty="0"/>
              <a:t>Skriv tekst her</a:t>
            </a:r>
          </a:p>
        </p:txBody>
      </p:sp>
    </p:spTree>
    <p:extLst>
      <p:ext uri="{BB962C8B-B14F-4D97-AF65-F5344CB8AC3E}">
        <p14:creationId xmlns:p14="http://schemas.microsoft.com/office/powerpoint/2010/main" val="15407985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0" y="0"/>
            <a:ext cx="12192000" cy="6858000"/>
          </a:xfrm>
        </p:spPr>
        <p:txBody>
          <a:bodyPr/>
          <a:lstStyle>
            <a:lvl1pPr marL="0" indent="0" algn="ctr">
              <a:buNone/>
              <a:defRPr sz="1519"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6730166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851445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236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125"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84010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30"/>
            <a:ext cx="2519624" cy="808811"/>
          </a:xfrm>
          <a:prstGeom prst="rect">
            <a:avLst/>
          </a:prstGeom>
          <a:noFill/>
        </p:spPr>
        <p:txBody>
          <a:bodyPr wrap="square" lIns="0" tIns="0" rIns="0" bIns="0" rtlCol="0">
            <a:spAutoFit/>
          </a:bodyPr>
          <a:lstStyle/>
          <a:p>
            <a:r>
              <a:rPr lang="da-DK" sz="751" dirty="0">
                <a:solidFill>
                  <a:schemeClr val="tx2"/>
                </a:solidFill>
              </a:rPr>
              <a:t>Kopier boks til tekst og verdenshjul</a:t>
            </a:r>
            <a:r>
              <a:rPr lang="da-DK" sz="751" baseline="0" dirty="0">
                <a:solidFill>
                  <a:schemeClr val="tx2"/>
                </a:solidFill>
              </a:rPr>
              <a:t> fra hjælpedokument. </a:t>
            </a:r>
          </a:p>
          <a:p>
            <a:endParaRPr lang="da-DK" sz="751" baseline="0" dirty="0">
              <a:solidFill>
                <a:schemeClr val="tx2"/>
              </a:solidFill>
            </a:endParaRPr>
          </a:p>
          <a:p>
            <a:r>
              <a:rPr lang="da-DK" sz="751" baseline="0" dirty="0" err="1">
                <a:solidFill>
                  <a:schemeClr val="tx2"/>
                </a:solidFill>
              </a:rPr>
              <a:t>Højreklik</a:t>
            </a:r>
            <a:r>
              <a:rPr lang="da-DK" sz="751" baseline="0" dirty="0">
                <a:solidFill>
                  <a:schemeClr val="tx2"/>
                </a:solidFill>
              </a:rPr>
              <a:t> og vælg placer forrest, når billede er hentet ind.</a:t>
            </a:r>
          </a:p>
          <a:p>
            <a:r>
              <a:rPr lang="da-DK" sz="751" baseline="0" dirty="0">
                <a:solidFill>
                  <a:schemeClr val="tx2"/>
                </a:solidFill>
              </a:rPr>
              <a:t>OBS. Dette skal gøres hver gang der er hentet nyt billede ind i billedboksen. </a:t>
            </a:r>
            <a:endParaRPr lang="da-DK" sz="751" dirty="0">
              <a:solidFill>
                <a:schemeClr val="tx2"/>
              </a:solidFill>
            </a:endParaRPr>
          </a:p>
        </p:txBody>
      </p:sp>
      <p:pic>
        <p:nvPicPr>
          <p:cNvPr id="3" name="Billede 2"/>
          <p:cNvPicPr>
            <a:picLocks noChangeAspect="1"/>
          </p:cNvPicPr>
          <p:nvPr userDrawn="1"/>
        </p:nvPicPr>
        <p:blipFill>
          <a:blip r:embed="rId2"/>
          <a:stretch>
            <a:fillRect/>
          </a:stretch>
        </p:blipFill>
        <p:spPr>
          <a:xfrm>
            <a:off x="2" y="6995929"/>
            <a:ext cx="1717309" cy="968527"/>
          </a:xfrm>
          <a:prstGeom prst="rect">
            <a:avLst/>
          </a:prstGeom>
        </p:spPr>
      </p:pic>
    </p:spTree>
    <p:extLst>
      <p:ext uri="{BB962C8B-B14F-4D97-AF65-F5344CB8AC3E}">
        <p14:creationId xmlns:p14="http://schemas.microsoft.com/office/powerpoint/2010/main" val="13616210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6300820" cy="3311233"/>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125"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192688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7"/>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4" y="1799584"/>
            <a:ext cx="3240421" cy="4390983"/>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720093" y="1799584"/>
            <a:ext cx="6660867" cy="4390983"/>
          </a:xfrm>
        </p:spPr>
        <p:txBody>
          <a:bodyPr/>
          <a:lstStyle>
            <a:lvl1pPr marL="0" indent="0" algn="ctr">
              <a:buNone/>
              <a:defRPr sz="1519" baseline="0"/>
            </a:lvl1pPr>
            <a:lvl2pPr marL="342906" indent="0">
              <a:buNone/>
              <a:defRPr sz="2081"/>
            </a:lvl2pPr>
            <a:lvl3pPr marL="685812" indent="0">
              <a:buNone/>
              <a:defRPr sz="1800"/>
            </a:lvl3pPr>
            <a:lvl4pPr marL="1028717" indent="0">
              <a:buNone/>
              <a:defRPr sz="1519"/>
            </a:lvl4pPr>
            <a:lvl5pPr marL="1371623" indent="0">
              <a:buNone/>
              <a:defRPr sz="1519"/>
            </a:lvl5pPr>
            <a:lvl6pPr marL="1714528" indent="0">
              <a:buNone/>
              <a:defRPr sz="1519"/>
            </a:lvl6pPr>
            <a:lvl7pPr marL="2057435" indent="0">
              <a:buNone/>
              <a:defRPr sz="1519"/>
            </a:lvl7pPr>
            <a:lvl8pPr marL="2400339" indent="0">
              <a:buNone/>
              <a:defRPr sz="1519"/>
            </a:lvl8pPr>
            <a:lvl9pPr marL="2743246" indent="0">
              <a:buNone/>
              <a:defRPr sz="151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1218961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7" y="2159004"/>
            <a:ext cx="4860633" cy="4031067"/>
          </a:xfrm>
        </p:spPr>
        <p:txBody>
          <a:bodyPr anchor="t" anchorCtr="0"/>
          <a:lstStyle>
            <a:lvl1pPr>
              <a:defRPr sz="1800"/>
            </a:lvl1pPr>
            <a:lvl2pPr marL="353630" indent="-152704">
              <a:defRPr sz="1800"/>
            </a:lvl2pPr>
            <a:lvl3pPr marL="554557" indent="-151811">
              <a:defRPr sz="1463"/>
            </a:lvl3pPr>
            <a:lvl4pPr marL="755482" indent="-151811">
              <a:defRPr sz="1237"/>
            </a:lvl4pPr>
            <a:lvl5pPr marL="957303" indent="-151811">
              <a:defRPr sz="1012"/>
            </a:lvl5pPr>
            <a:lvl6pPr>
              <a:defRPr sz="1351"/>
            </a:lvl6pPr>
            <a:lvl7pPr>
              <a:defRPr sz="1351"/>
            </a:lvl7pPr>
            <a:lvl8pPr>
              <a:defRPr sz="1351"/>
            </a:lvl8pPr>
            <a:lvl9pPr>
              <a:defRPr sz="1351"/>
            </a:lvl9pPr>
          </a:lstStyle>
          <a:p>
            <a:pPr lvl="0"/>
            <a:r>
              <a:rPr lang="da-DK" altLang="da-DK" dirty="0"/>
              <a:t>Skriv tekst eller klik </a:t>
            </a:r>
            <a:br>
              <a:rPr lang="da-DK" altLang="da-DK" dirty="0"/>
            </a:br>
            <a:r>
              <a:rPr lang="da-DK" altLang="da-DK" dirty="0"/>
              <a:t>på ikon for at tilføje indhold</a:t>
            </a:r>
          </a:p>
        </p:txBody>
      </p:sp>
      <p:sp>
        <p:nvSpPr>
          <p:cNvPr id="6" name="Pladsholder til indhold 2"/>
          <p:cNvSpPr>
            <a:spLocks noGrp="1" noChangeAspect="1"/>
          </p:cNvSpPr>
          <p:nvPr>
            <p:ph sz="half" idx="10" hasCustomPrompt="1"/>
          </p:nvPr>
        </p:nvSpPr>
        <p:spPr>
          <a:xfrm>
            <a:off x="5940777" y="2159501"/>
            <a:ext cx="4860633" cy="4031067"/>
          </a:xfrm>
        </p:spPr>
        <p:txBody>
          <a:bodyPr anchor="t" anchorCtr="0"/>
          <a:lstStyle>
            <a:lvl1pPr>
              <a:defRPr sz="1800"/>
            </a:lvl1pPr>
            <a:lvl2pPr marL="200927" indent="-200927">
              <a:defRPr sz="1800"/>
            </a:lvl2pPr>
            <a:lvl3pPr marL="554557" indent="-151811">
              <a:defRPr sz="1463"/>
            </a:lvl3pPr>
            <a:lvl4pPr marL="755482" indent="-151811">
              <a:defRPr sz="1237"/>
            </a:lvl4pPr>
            <a:lvl5pPr marL="957303" indent="-151811">
              <a:defRPr sz="1012"/>
            </a:lvl5pPr>
            <a:lvl6pPr>
              <a:defRPr sz="1351"/>
            </a:lvl6pPr>
            <a:lvl7pPr>
              <a:defRPr sz="1351"/>
            </a:lvl7pPr>
            <a:lvl8pPr>
              <a:defRPr sz="1351"/>
            </a:lvl8pPr>
            <a:lvl9pPr>
              <a:defRPr sz="1351"/>
            </a:lvl9pPr>
          </a:lstStyle>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47353000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4"/>
            <a:ext cx="3240421" cy="4031067"/>
          </a:xfrm>
        </p:spPr>
        <p:txBody>
          <a:bodyPr anchor="t" anchorCtr="0"/>
          <a:lstStyle>
            <a:lvl1pPr marL="0" indent="0">
              <a:buNone/>
              <a:defRPr sz="1463"/>
            </a:lvl1pPr>
            <a:lvl2pPr marL="102696" indent="-102696">
              <a:defRPr sz="1463"/>
            </a:lvl2pPr>
            <a:lvl3pPr marL="871553" indent="0">
              <a:buNone/>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
        <p:nvSpPr>
          <p:cNvPr id="5" name="Pladsholder til indhold 2"/>
          <p:cNvSpPr>
            <a:spLocks noGrp="1"/>
          </p:cNvSpPr>
          <p:nvPr>
            <p:ph sz="half" idx="10" hasCustomPrompt="1"/>
          </p:nvPr>
        </p:nvSpPr>
        <p:spPr>
          <a:xfrm>
            <a:off x="4140539" y="2159501"/>
            <a:ext cx="3240421" cy="4031067"/>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560984" y="2159501"/>
            <a:ext cx="3240421" cy="4031067"/>
          </a:xfrm>
        </p:spPr>
        <p:txBody>
          <a:bodyPr anchor="t" anchorCtr="0"/>
          <a:lstStyle>
            <a:lvl1pPr marL="0" indent="0">
              <a:buNone/>
              <a:defRPr sz="1463"/>
            </a:lvl1pPr>
            <a:lvl2pPr>
              <a:defRPr sz="1800"/>
            </a:lvl2pPr>
            <a:lvl3pPr>
              <a:defRPr sz="1519"/>
            </a:lvl3pPr>
            <a:lvl4pPr>
              <a:defRPr sz="1351"/>
            </a:lvl4pPr>
            <a:lvl5pPr>
              <a:defRPr sz="1351"/>
            </a:lvl5pPr>
            <a:lvl6pPr>
              <a:defRPr sz="1351"/>
            </a:lvl6pPr>
            <a:lvl7pPr>
              <a:defRPr sz="1351"/>
            </a:lvl7pPr>
            <a:lvl8pPr>
              <a:defRPr sz="1351"/>
            </a:lvl8pPr>
            <a:lvl9pPr>
              <a:defRPr sz="1351"/>
            </a:lvl9pPr>
          </a:lstStyle>
          <a:p>
            <a:pPr lvl="0"/>
            <a:r>
              <a:rPr lang="da-DK" altLang="da-DK" dirty="0"/>
              <a:t>Skriv tekst eller klik på ikon for at tilføje indhold</a:t>
            </a:r>
          </a:p>
          <a:p>
            <a:pPr lvl="0"/>
            <a:endParaRPr lang="da-DK" altLang="da-DK" dirty="0"/>
          </a:p>
        </p:txBody>
      </p:sp>
    </p:spTree>
    <p:extLst>
      <p:ext uri="{BB962C8B-B14F-4D97-AF65-F5344CB8AC3E}">
        <p14:creationId xmlns:p14="http://schemas.microsoft.com/office/powerpoint/2010/main" val="1445689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1"/>
            <a:ext cx="3240421" cy="4031067"/>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1"/>
            <a:ext cx="3240421" cy="4031067"/>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4" y="2159501"/>
            <a:ext cx="3240421" cy="4031067"/>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1301611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9"/>
            <a:ext cx="3240421" cy="5938625"/>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9"/>
            <a:ext cx="3240421" cy="5938625"/>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9"/>
            <a:ext cx="3240421" cy="5938625"/>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2083338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9"/>
            <a:ext cx="3240421" cy="5938625"/>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818643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8"/>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9"/>
            <a:ext cx="3240421" cy="2879333"/>
          </a:xfrm>
        </p:spPr>
        <p:txBody>
          <a:bodyPr/>
          <a:lstStyle>
            <a:lvl1pPr algn="ctr">
              <a:defRPr sz="675"/>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9389317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2467" y="1989173"/>
            <a:ext cx="4860096" cy="2341968"/>
          </a:xfrm>
          <a:prstGeom prst="rect">
            <a:avLst/>
          </a:prstGeom>
        </p:spPr>
      </p:pic>
      <p:sp>
        <p:nvSpPr>
          <p:cNvPr id="7" name="Rectangle 113"/>
          <p:cNvSpPr>
            <a:spLocks noGrp="1" noChangeAspect="1" noChangeArrowheads="1"/>
          </p:cNvSpPr>
          <p:nvPr>
            <p:ph type="subTitle" sz="quarter" idx="1" hasCustomPrompt="1"/>
          </p:nvPr>
        </p:nvSpPr>
        <p:spPr>
          <a:xfrm>
            <a:off x="694698" y="5341751"/>
            <a:ext cx="10802605" cy="637187"/>
          </a:xfrm>
        </p:spPr>
        <p:txBody>
          <a:bodyPr anchor="t"/>
          <a:lstStyle>
            <a:lvl1pPr marL="0" indent="0" algn="ctr">
              <a:buFont typeface="Wingdings" pitchFamily="2" charset="2"/>
              <a:buNone/>
              <a:tabLst>
                <a:tab pos="1168059" algn="l"/>
              </a:tabLst>
              <a:defRPr sz="259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10599896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932848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311624"/>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11173775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15598164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12025258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38489964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457067" indent="-457067">
              <a:buClr>
                <a:schemeClr val="accent3"/>
              </a:buClr>
              <a:buFont typeface="Wingdings" panose="05000000000000000000" pitchFamily="2" charset="2"/>
              <a:buChar char="§"/>
              <a:defRPr/>
            </a:lvl1pPr>
            <a:lvl2pPr marL="1197654" indent="-363952">
              <a:buClr>
                <a:schemeClr val="accent3"/>
              </a:buClr>
              <a:buFont typeface="Wingdings" panose="05000000000000000000" pitchFamily="2" charset="2"/>
              <a:buChar char="§"/>
              <a:defRPr/>
            </a:lvl2pPr>
            <a:lvl3pPr marL="1790133" indent="-241223">
              <a:buClr>
                <a:schemeClr val="accent3"/>
              </a:buClr>
              <a:buFont typeface="Wingdings" panose="05000000000000000000" pitchFamily="2" charset="2"/>
              <a:buChar char="§"/>
              <a:defRPr/>
            </a:lvl3pPr>
            <a:lvl4pPr marL="2522268" indent="-243341">
              <a:buClr>
                <a:schemeClr val="accent3"/>
              </a:buClr>
              <a:buFont typeface="Wingdings" panose="05000000000000000000" pitchFamily="2" charset="2"/>
              <a:buChar char="§"/>
              <a:defRPr/>
            </a:lvl4pPr>
            <a:lvl5pPr marL="3159189" indent="-285666">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5828886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457067" indent="-45706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3189215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457067" indent="-457067">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5415470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9265539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3848995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960827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5"/>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187676"/>
            <a:ext cx="2502174" cy="453179"/>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703" indent="0">
              <a:buNone/>
              <a:defRPr b="1">
                <a:solidFill>
                  <a:schemeClr val="bg1"/>
                </a:solidFill>
              </a:defRPr>
            </a:lvl2pPr>
            <a:lvl3pPr marL="1548909" indent="0">
              <a:buNone/>
              <a:defRPr b="1">
                <a:solidFill>
                  <a:schemeClr val="bg1"/>
                </a:solidFill>
              </a:defRPr>
            </a:lvl3pPr>
            <a:lvl4pPr marL="2278927" indent="0">
              <a:buNone/>
              <a:defRPr b="1">
                <a:solidFill>
                  <a:schemeClr val="bg1"/>
                </a:solidFill>
              </a:defRPr>
            </a:lvl4pPr>
            <a:lvl5pPr marL="2873523"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566789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5" cy="360000"/>
          </a:xfrm>
        </p:spPr>
        <p:txBody>
          <a:bodyPr anchor="t" anchorCtr="0">
            <a:normAutofit/>
          </a:bodyPr>
          <a:lstStyle>
            <a:lvl1pPr marL="0" indent="0">
              <a:buNone/>
              <a:defRPr sz="1351" u="sng" baseline="0">
                <a:solidFill>
                  <a:schemeClr val="tx2"/>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346633"/>
          </a:xfrm>
          <a:prstGeom prst="rect">
            <a:avLst/>
          </a:prstGeom>
          <a:noFill/>
        </p:spPr>
        <p:txBody>
          <a:bodyPr wrap="square" lIns="0" tIns="0" rIns="0" bIns="0" rtlCol="0">
            <a:spAutoFit/>
          </a:bodyPr>
          <a:lstStyle/>
          <a:p>
            <a:r>
              <a:rPr lang="da-DK" sz="751" dirty="0">
                <a:solidFill>
                  <a:schemeClr val="tx2"/>
                </a:solidFill>
              </a:rPr>
              <a:t>Hvis du ønsker et (større) videoikon</a:t>
            </a:r>
            <a:r>
              <a:rPr lang="da-DK" sz="751" baseline="0" dirty="0">
                <a:solidFill>
                  <a:schemeClr val="tx2"/>
                </a:solidFill>
              </a:rPr>
              <a:t> på billedet kan du kopiere fra hjælpefil.</a:t>
            </a:r>
            <a:endParaRPr lang="da-DK" sz="751" dirty="0">
              <a:solidFill>
                <a:schemeClr val="tx2"/>
              </a:solidFill>
            </a:endParaRPr>
          </a:p>
        </p:txBody>
      </p:sp>
    </p:spTree>
    <p:extLst>
      <p:ext uri="{BB962C8B-B14F-4D97-AF65-F5344CB8AC3E}">
        <p14:creationId xmlns:p14="http://schemas.microsoft.com/office/powerpoint/2010/main" val="36392531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8"/>
            <a:ext cx="12192000" cy="5938625"/>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8426202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6" y="575868"/>
            <a:ext cx="4500585" cy="5938625"/>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415498"/>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19762250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4"/>
            <a:ext cx="10081312" cy="4175033"/>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800" baseline="0">
                <a:solidFill>
                  <a:schemeClr val="tx1"/>
                </a:solidFill>
              </a:defRPr>
            </a:lvl1pPr>
            <a:lvl2pPr marL="833703" indent="0">
              <a:buNone/>
              <a:defRPr sz="1900">
                <a:solidFill>
                  <a:schemeClr val="tx1"/>
                </a:solidFill>
              </a:defRPr>
            </a:lvl2pPr>
            <a:lvl3pPr marL="1548909" indent="0">
              <a:buNone/>
              <a:defRPr sz="1900">
                <a:solidFill>
                  <a:schemeClr val="tx1"/>
                </a:solidFill>
              </a:defRPr>
            </a:lvl3pPr>
            <a:lvl4pPr marL="2278927" indent="0">
              <a:buNone/>
              <a:defRPr sz="1900">
                <a:solidFill>
                  <a:schemeClr val="tx1"/>
                </a:solidFill>
              </a:defRPr>
            </a:lvl4pPr>
            <a:lvl5pPr marL="2873523" indent="0">
              <a:buNone/>
              <a:defRPr sz="1900">
                <a:solidFill>
                  <a:schemeClr val="tx1"/>
                </a:solidFill>
              </a:defRPr>
            </a:lvl5pPr>
          </a:lstStyle>
          <a:p>
            <a:pPr lvl="0"/>
            <a:r>
              <a:rPr lang="da-DK" dirty="0"/>
              <a:t>Skriv tekst her</a:t>
            </a:r>
          </a:p>
        </p:txBody>
      </p:sp>
    </p:spTree>
    <p:extLst>
      <p:ext uri="{BB962C8B-B14F-4D97-AF65-F5344CB8AC3E}">
        <p14:creationId xmlns:p14="http://schemas.microsoft.com/office/powerpoint/2010/main" val="20963473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0800086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33203578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0409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3060399" cy="3311233"/>
          </a:xfrm>
        </p:spPr>
        <p:txBody>
          <a:bodyPr anchor="t" anchorCtr="0"/>
          <a:lstStyle>
            <a:lvl1pPr marL="0" indent="0">
              <a:buNone/>
              <a:defRPr sz="2599"/>
            </a:lvl1pPr>
            <a:lvl2pPr marL="444370" indent="-263448">
              <a:tabLst/>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09" y="2879334"/>
            <a:ext cx="3060399" cy="3311233"/>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2000"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9462497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6300820" cy="3311233"/>
          </a:xfrm>
        </p:spPr>
        <p:txBody>
          <a:bodyPr anchor="t" anchorCtr="0"/>
          <a:lstStyle>
            <a:lvl1pPr marL="0" indent="0">
              <a:buNone/>
              <a:defRPr sz="2599"/>
            </a:lvl1pPr>
            <a:lvl2pPr marL="1079185" indent="-24599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2000"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72735738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5" y="1799584"/>
            <a:ext cx="3240423" cy="4390983"/>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4" y="1799584"/>
            <a:ext cx="6660868" cy="4390983"/>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6779934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3199"/>
            </a:lvl1pPr>
            <a:lvl2pPr marL="715754" indent="-271384">
              <a:defRPr sz="2599"/>
            </a:lvl2pPr>
            <a:lvl3pPr marL="985550" indent="-269796">
              <a:defRPr sz="2599"/>
            </a:lvl3pPr>
            <a:lvl4pPr marL="1342633" indent="-269796">
              <a:defRPr sz="2200"/>
            </a:lvl4pPr>
            <a:lvl5pPr marL="1701304" indent="-269796">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0"/>
            <a:ext cx="4860632" cy="4031067"/>
          </a:xfrm>
        </p:spPr>
        <p:txBody>
          <a:bodyPr anchor="t" anchorCtr="0"/>
          <a:lstStyle>
            <a:lvl1pPr>
              <a:defRPr sz="3199"/>
            </a:lvl1pPr>
            <a:lvl2pPr marL="357084" indent="-357084">
              <a:defRPr sz="2599"/>
            </a:lvl2pPr>
            <a:lvl3pPr marL="715754" indent="-271384">
              <a:defRPr sz="2599"/>
            </a:lvl3pPr>
            <a:lvl4pPr marL="1342633" indent="-269796">
              <a:defRPr sz="2200"/>
            </a:lvl4pPr>
            <a:lvl5pPr marL="1701304" indent="-269796">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020880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351" baseline="0">
                <a:solidFill>
                  <a:schemeClr val="tx1"/>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5666960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3" cy="4031067"/>
          </a:xfrm>
        </p:spPr>
        <p:txBody>
          <a:bodyPr anchor="t" anchorCtr="0"/>
          <a:lstStyle>
            <a:lvl1pPr marL="0" indent="0">
              <a:buNone/>
              <a:defRPr sz="2599"/>
            </a:lvl1pPr>
            <a:lvl2pPr marL="444370" indent="-263448">
              <a:defRPr sz="2200"/>
            </a:lvl2pPr>
            <a:lvl3pPr marL="1548909" indent="0">
              <a:buNone/>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0"/>
            <a:ext cx="3240423" cy="4031067"/>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5" y="2159500"/>
            <a:ext cx="3240423" cy="4031067"/>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40530564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5"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6909900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615388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2199232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5"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5"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14692791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4" y="827808"/>
            <a:ext cx="9213868" cy="5182800"/>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4" y="6046600"/>
            <a:ext cx="11279025" cy="360000"/>
          </a:xfrm>
        </p:spPr>
        <p:txBody>
          <a:bodyPr anchor="t" anchorCtr="0">
            <a:normAutofit/>
          </a:bodyPr>
          <a:lstStyle>
            <a:lvl1pPr marL="0" indent="0">
              <a:buNone/>
              <a:defRPr sz="1800" u="sng" baseline="0">
                <a:solidFill>
                  <a:schemeClr val="tx2"/>
                </a:solidFill>
              </a:defRPr>
            </a:lvl1pPr>
            <a:lvl2pPr marL="833703" indent="0">
              <a:buNone/>
              <a:defRPr sz="1900">
                <a:solidFill>
                  <a:schemeClr val="tx1"/>
                </a:solidFill>
              </a:defRPr>
            </a:lvl2pPr>
            <a:lvl3pPr marL="1548909" indent="0">
              <a:buNone/>
              <a:defRPr sz="1900">
                <a:solidFill>
                  <a:schemeClr val="tx1"/>
                </a:solidFill>
              </a:defRPr>
            </a:lvl3pPr>
            <a:lvl4pPr marL="2278927" indent="0">
              <a:buNone/>
              <a:defRPr sz="1900">
                <a:solidFill>
                  <a:schemeClr val="tx1"/>
                </a:solidFill>
              </a:defRPr>
            </a:lvl4pPr>
            <a:lvl5pPr marL="2873523" indent="0">
              <a:buNone/>
              <a:defRPr sz="1900">
                <a:solidFill>
                  <a:schemeClr val="tx1"/>
                </a:solidFill>
              </a:defRPr>
            </a:lvl5pPr>
          </a:lstStyle>
          <a:p>
            <a:pPr lvl="0"/>
            <a:r>
              <a:rPr lang="da-DK" dirty="0"/>
              <a:t>Skriv link til video</a:t>
            </a:r>
          </a:p>
        </p:txBody>
      </p:sp>
      <p:grpSp>
        <p:nvGrpSpPr>
          <p:cNvPr id="5" name="Gruppe 4"/>
          <p:cNvGrpSpPr/>
          <p:nvPr userDrawn="1"/>
        </p:nvGrpSpPr>
        <p:grpSpPr>
          <a:xfrm>
            <a:off x="4243"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461665"/>
          </a:xfrm>
          <a:prstGeom prst="rect">
            <a:avLst/>
          </a:prstGeom>
          <a:noFill/>
        </p:spPr>
        <p:txBody>
          <a:bodyPr wrap="square" lIns="0" tIns="0" rIns="0" bIns="0" rtlCol="0">
            <a:spAutoFit/>
          </a:bodyPr>
          <a:lstStyle/>
          <a:p>
            <a:r>
              <a:rPr lang="da-DK" sz="1000" dirty="0">
                <a:solidFill>
                  <a:schemeClr val="tx2"/>
                </a:solidFill>
              </a:rPr>
              <a:t>Hvis du ønsker et (større) videoikon</a:t>
            </a:r>
            <a:r>
              <a:rPr lang="da-DK" sz="1000" baseline="0" dirty="0">
                <a:solidFill>
                  <a:schemeClr val="tx2"/>
                </a:solidFill>
              </a:rPr>
              <a:t> på billedet kan du kopiere fra hjælpefil.</a:t>
            </a:r>
            <a:endParaRPr lang="da-DK" sz="1000" dirty="0">
              <a:solidFill>
                <a:schemeClr val="tx2"/>
              </a:solidFill>
            </a:endParaRPr>
          </a:p>
        </p:txBody>
      </p:sp>
    </p:spTree>
    <p:extLst>
      <p:ext uri="{BB962C8B-B14F-4D97-AF65-F5344CB8AC3E}">
        <p14:creationId xmlns:p14="http://schemas.microsoft.com/office/powerpoint/2010/main" val="203755713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grpSp>
        <p:nvGrpSpPr>
          <p:cNvPr id="4" name="Group 111"/>
          <p:cNvGrpSpPr>
            <a:grpSpLocks/>
          </p:cNvGrpSpPr>
          <p:nvPr/>
        </p:nvGrpSpPr>
        <p:grpSpPr bwMode="auto">
          <a:xfrm>
            <a:off x="-12848166" y="-122232"/>
            <a:ext cx="30518100" cy="9263063"/>
            <a:chOff x="-6070" y="-77"/>
            <a:chExt cx="14418" cy="5835"/>
          </a:xfrm>
        </p:grpSpPr>
        <p:sp>
          <p:nvSpPr>
            <p:cNvPr id="5" name="Rectangle 7"/>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dirty="0">
                  <a:solidFill>
                    <a:srgbClr val="3F3018"/>
                  </a:solidFill>
                </a:rPr>
                <a:t> </a:t>
              </a:r>
            </a:p>
          </p:txBody>
        </p:sp>
        <p:sp>
          <p:nvSpPr>
            <p:cNvPr id="6" name="Freeform 86"/>
            <p:cNvSpPr>
              <a:spLocks noChangeAspect="1" noEditPoints="1"/>
            </p:cNvSpPr>
            <p:nvPr userDrawn="1"/>
          </p:nvSpPr>
          <p:spPr bwMode="auto">
            <a:xfrm>
              <a:off x="988" y="112"/>
              <a:ext cx="7360" cy="5646"/>
            </a:xfrm>
            <a:custGeom>
              <a:avLst/>
              <a:gdLst>
                <a:gd name="T0" fmla="*/ 2147483647 w 3059"/>
                <a:gd name="T1" fmla="*/ 2147483647 h 2349"/>
                <a:gd name="T2" fmla="*/ 2147483647 w 3059"/>
                <a:gd name="T3" fmla="*/ 2147483647 h 2349"/>
                <a:gd name="T4" fmla="*/ 2147483647 w 3059"/>
                <a:gd name="T5" fmla="*/ 2147483647 h 2349"/>
                <a:gd name="T6" fmla="*/ 2147483647 w 3059"/>
                <a:gd name="T7" fmla="*/ 2147483647 h 2349"/>
                <a:gd name="T8" fmla="*/ 2147483647 w 3059"/>
                <a:gd name="T9" fmla="*/ 2147483647 h 2349"/>
                <a:gd name="T10" fmla="*/ 2147483647 w 3059"/>
                <a:gd name="T11" fmla="*/ 2147483647 h 2349"/>
                <a:gd name="T12" fmla="*/ 2147483647 w 3059"/>
                <a:gd name="T13" fmla="*/ 2147483647 h 2349"/>
                <a:gd name="T14" fmla="*/ 2147483647 w 3059"/>
                <a:gd name="T15" fmla="*/ 2147483647 h 2349"/>
                <a:gd name="T16" fmla="*/ 2147483647 w 3059"/>
                <a:gd name="T17" fmla="*/ 2147483647 h 2349"/>
                <a:gd name="T18" fmla="*/ 2147483647 w 3059"/>
                <a:gd name="T19" fmla="*/ 2147483647 h 2349"/>
                <a:gd name="T20" fmla="*/ 2147483647 w 3059"/>
                <a:gd name="T21" fmla="*/ 2147483647 h 2349"/>
                <a:gd name="T22" fmla="*/ 2147483647 w 3059"/>
                <a:gd name="T23" fmla="*/ 2147483647 h 2349"/>
                <a:gd name="T24" fmla="*/ 2147483647 w 3059"/>
                <a:gd name="T25" fmla="*/ 1577154412 h 2349"/>
                <a:gd name="T26" fmla="*/ 2147483647 w 3059"/>
                <a:gd name="T27" fmla="*/ 1226047684 h 2349"/>
                <a:gd name="T28" fmla="*/ 2147483647 w 3059"/>
                <a:gd name="T29" fmla="*/ 1470196078 h 2349"/>
                <a:gd name="T30" fmla="*/ 2147483647 w 3059"/>
                <a:gd name="T31" fmla="*/ 2147483647 h 2349"/>
                <a:gd name="T32" fmla="*/ 2147483647 w 3059"/>
                <a:gd name="T33" fmla="*/ 2147483647 h 2349"/>
                <a:gd name="T34" fmla="*/ 2147483647 w 3059"/>
                <a:gd name="T35" fmla="*/ 2147483647 h 2349"/>
                <a:gd name="T36" fmla="*/ 2147483647 w 3059"/>
                <a:gd name="T37" fmla="*/ 2147483647 h 2349"/>
                <a:gd name="T38" fmla="*/ 2147483647 w 3059"/>
                <a:gd name="T39" fmla="*/ 2147483647 h 2349"/>
                <a:gd name="T40" fmla="*/ 2147483647 w 3059"/>
                <a:gd name="T41" fmla="*/ 2147483647 h 2349"/>
                <a:gd name="T42" fmla="*/ 2147483647 w 3059"/>
                <a:gd name="T43" fmla="*/ 2147483647 h 2349"/>
                <a:gd name="T44" fmla="*/ 2147483647 w 3059"/>
                <a:gd name="T45" fmla="*/ 2147483647 h 2349"/>
                <a:gd name="T46" fmla="*/ 2147483647 w 3059"/>
                <a:gd name="T47" fmla="*/ 2147483647 h 2349"/>
                <a:gd name="T48" fmla="*/ 2147483647 w 3059"/>
                <a:gd name="T49" fmla="*/ 2147483647 h 2349"/>
                <a:gd name="T50" fmla="*/ 2147483647 w 3059"/>
                <a:gd name="T51" fmla="*/ 2147483647 h 2349"/>
                <a:gd name="T52" fmla="*/ 2147483647 w 3059"/>
                <a:gd name="T53" fmla="*/ 2147483647 h 2349"/>
                <a:gd name="T54" fmla="*/ 2147483647 w 3059"/>
                <a:gd name="T55" fmla="*/ 2147483647 h 2349"/>
                <a:gd name="T56" fmla="*/ 2147483647 w 3059"/>
                <a:gd name="T57" fmla="*/ 2147483647 h 2349"/>
                <a:gd name="T58" fmla="*/ 2147483647 w 3059"/>
                <a:gd name="T59" fmla="*/ 2147483647 h 2349"/>
                <a:gd name="T60" fmla="*/ 2147483647 w 3059"/>
                <a:gd name="T61" fmla="*/ 2147483647 h 2349"/>
                <a:gd name="T62" fmla="*/ 2147483647 w 3059"/>
                <a:gd name="T63" fmla="*/ 2147483647 h 2349"/>
                <a:gd name="T64" fmla="*/ 2147483647 w 3059"/>
                <a:gd name="T65" fmla="*/ 2147483647 h 2349"/>
                <a:gd name="T66" fmla="*/ 2147483647 w 3059"/>
                <a:gd name="T67" fmla="*/ 2147483647 h 2349"/>
                <a:gd name="T68" fmla="*/ 2147483647 w 3059"/>
                <a:gd name="T69" fmla="*/ 2147483647 h 2349"/>
                <a:gd name="T70" fmla="*/ 2147483647 w 3059"/>
                <a:gd name="T71" fmla="*/ 2147483647 h 2349"/>
                <a:gd name="T72" fmla="*/ 2147483647 w 3059"/>
                <a:gd name="T73" fmla="*/ 2147483647 h 2349"/>
                <a:gd name="T74" fmla="*/ 2147483647 w 3059"/>
                <a:gd name="T75" fmla="*/ 2147483647 h 2349"/>
                <a:gd name="T76" fmla="*/ 2147483647 w 3059"/>
                <a:gd name="T77" fmla="*/ 2147483647 h 2349"/>
                <a:gd name="T78" fmla="*/ 2147483647 w 3059"/>
                <a:gd name="T79" fmla="*/ 2147483647 h 2349"/>
                <a:gd name="T80" fmla="*/ 2147483647 w 3059"/>
                <a:gd name="T81" fmla="*/ 2147483647 h 2349"/>
                <a:gd name="T82" fmla="*/ 2147483647 w 3059"/>
                <a:gd name="T83" fmla="*/ 1935860879 h 2349"/>
                <a:gd name="T84" fmla="*/ 2147483647 w 3059"/>
                <a:gd name="T85" fmla="*/ 745998825 h 2349"/>
                <a:gd name="T86" fmla="*/ 2147483647 w 3059"/>
                <a:gd name="T87" fmla="*/ 295348490 h 2349"/>
                <a:gd name="T88" fmla="*/ 2147483647 w 3059"/>
                <a:gd name="T89" fmla="*/ 0 h 2349"/>
                <a:gd name="T90" fmla="*/ 2147483647 w 3059"/>
                <a:gd name="T91" fmla="*/ 337623623 h 2349"/>
                <a:gd name="T92" fmla="*/ 2147483647 w 3059"/>
                <a:gd name="T93" fmla="*/ 1640773917 h 2349"/>
                <a:gd name="T94" fmla="*/ 2147483647 w 3059"/>
                <a:gd name="T95" fmla="*/ 2147483647 h 2349"/>
                <a:gd name="T96" fmla="*/ 2147483647 w 3059"/>
                <a:gd name="T97" fmla="*/ 2147483647 h 2349"/>
                <a:gd name="T98" fmla="*/ 2147483647 w 3059"/>
                <a:gd name="T99" fmla="*/ 2147483647 h 2349"/>
                <a:gd name="T100" fmla="*/ 2147483647 w 3059"/>
                <a:gd name="T101" fmla="*/ 2147483647 h 2349"/>
                <a:gd name="T102" fmla="*/ 1028985523 w 3059"/>
                <a:gd name="T103" fmla="*/ 2147483647 h 2349"/>
                <a:gd name="T104" fmla="*/ 67103954 w 3059"/>
                <a:gd name="T105" fmla="*/ 2147483647 h 2349"/>
                <a:gd name="T106" fmla="*/ 276273771 w 3059"/>
                <a:gd name="T107" fmla="*/ 2147483647 h 2349"/>
                <a:gd name="T108" fmla="*/ 1459173019 w 3059"/>
                <a:gd name="T109" fmla="*/ 2147483647 h 2349"/>
                <a:gd name="T110" fmla="*/ 2147483647 w 3059"/>
                <a:gd name="T111" fmla="*/ 2147483647 h 2349"/>
                <a:gd name="T112" fmla="*/ 2147483647 w 3059"/>
                <a:gd name="T113" fmla="*/ 2147483647 h 2349"/>
                <a:gd name="T114" fmla="*/ 2147483647 w 3059"/>
                <a:gd name="T115" fmla="*/ 2147483647 h 2349"/>
                <a:gd name="T116" fmla="*/ 2147483647 w 3059"/>
                <a:gd name="T117" fmla="*/ 2147483647 h 2349"/>
                <a:gd name="T118" fmla="*/ 2147483647 w 3059"/>
                <a:gd name="T119" fmla="*/ 2147483647 h 2349"/>
                <a:gd name="T120" fmla="*/ 2147483647 w 3059"/>
                <a:gd name="T121" fmla="*/ 2147483647 h 2349"/>
                <a:gd name="T122" fmla="*/ 2147483647 w 3059"/>
                <a:gd name="T123" fmla="*/ 2147483647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dirty="0">
                <a:solidFill>
                  <a:srgbClr val="3F3018"/>
                </a:solidFill>
              </a:endParaRPr>
            </a:p>
          </p:txBody>
        </p:sp>
        <p:sp>
          <p:nvSpPr>
            <p:cNvPr id="7" name="Freeform 85"/>
            <p:cNvSpPr>
              <a:spLocks noChangeAspect="1"/>
            </p:cNvSpPr>
            <p:nvPr userDrawn="1"/>
          </p:nvSpPr>
          <p:spPr bwMode="auto">
            <a:xfrm>
              <a:off x="3935" y="-77"/>
              <a:ext cx="2098" cy="4516"/>
            </a:xfrm>
            <a:custGeom>
              <a:avLst/>
              <a:gdLst>
                <a:gd name="T0" fmla="*/ 2147483647 w 802"/>
                <a:gd name="T1" fmla="*/ 0 h 1736"/>
                <a:gd name="T2" fmla="*/ 2147483647 w 802"/>
                <a:gd name="T3" fmla="*/ 0 h 1736"/>
                <a:gd name="T4" fmla="*/ 2147483647 w 802"/>
                <a:gd name="T5" fmla="*/ 57223258 h 1736"/>
                <a:gd name="T6" fmla="*/ 2147483647 w 802"/>
                <a:gd name="T7" fmla="*/ 184593220 h 1736"/>
                <a:gd name="T8" fmla="*/ 2147483647 w 802"/>
                <a:gd name="T9" fmla="*/ 241816470 h 1736"/>
                <a:gd name="T10" fmla="*/ 1283347359 w 802"/>
                <a:gd name="T11" fmla="*/ 387240707 h 1736"/>
                <a:gd name="T12" fmla="*/ 755469354 w 802"/>
                <a:gd name="T13" fmla="*/ 557616825 h 1736"/>
                <a:gd name="T14" fmla="*/ 390049785 w 802"/>
                <a:gd name="T15" fmla="*/ 835166897 h 1736"/>
                <a:gd name="T16" fmla="*/ 303586512 w 802"/>
                <a:gd name="T17" fmla="*/ 1191954380 h 1736"/>
                <a:gd name="T18" fmla="*/ 163915652 w 802"/>
                <a:gd name="T19" fmla="*/ 1672151861 h 1736"/>
                <a:gd name="T20" fmla="*/ 163915652 w 802"/>
                <a:gd name="T21" fmla="*/ 2114884711 h 1736"/>
                <a:gd name="T22" fmla="*/ 101257401 w 802"/>
                <a:gd name="T23" fmla="*/ 2147483647 h 1736"/>
                <a:gd name="T24" fmla="*/ 38707548 w 802"/>
                <a:gd name="T25" fmla="*/ 2147483647 h 1736"/>
                <a:gd name="T26" fmla="*/ 38707548 w 802"/>
                <a:gd name="T27" fmla="*/ 2147483647 h 1736"/>
                <a:gd name="T28" fmla="*/ 0 w 802"/>
                <a:gd name="T29" fmla="*/ 2147483647 h 1736"/>
                <a:gd name="T30" fmla="*/ 0 w 802"/>
                <a:gd name="T31" fmla="*/ 2147483647 h 1736"/>
                <a:gd name="T32" fmla="*/ 38707548 w 802"/>
                <a:gd name="T33" fmla="*/ 2147483647 h 1736"/>
                <a:gd name="T34" fmla="*/ 303586512 w 802"/>
                <a:gd name="T35" fmla="*/ 2147483647 h 1736"/>
                <a:gd name="T36" fmla="*/ 630585930 w 802"/>
                <a:gd name="T37" fmla="*/ 2147483647 h 1736"/>
                <a:gd name="T38" fmla="*/ 1059055845 w 802"/>
                <a:gd name="T39" fmla="*/ 2147483647 h 1736"/>
                <a:gd name="T40" fmla="*/ 1346000976 w 802"/>
                <a:gd name="T41" fmla="*/ 2147483647 h 1736"/>
                <a:gd name="T42" fmla="*/ 1836582427 w 802"/>
                <a:gd name="T43" fmla="*/ 2147483647 h 1736"/>
                <a:gd name="T44" fmla="*/ 2147483647 w 802"/>
                <a:gd name="T45" fmla="*/ 2147483647 h 1736"/>
                <a:gd name="T46" fmla="*/ 2147483647 w 802"/>
                <a:gd name="T47" fmla="*/ 2147483647 h 1736"/>
                <a:gd name="T48" fmla="*/ 2147483647 w 802"/>
                <a:gd name="T49" fmla="*/ 2147483647 h 1736"/>
                <a:gd name="T50" fmla="*/ 2147483647 w 802"/>
                <a:gd name="T51" fmla="*/ 2147483647 h 1736"/>
                <a:gd name="T52" fmla="*/ 2147483647 w 802"/>
                <a:gd name="T53" fmla="*/ 2147483647 h 1736"/>
                <a:gd name="T54" fmla="*/ 2147483647 w 802"/>
                <a:gd name="T55" fmla="*/ 2147483647 h 1736"/>
                <a:gd name="T56" fmla="*/ 2147483647 w 802"/>
                <a:gd name="T57" fmla="*/ 2147483647 h 1736"/>
                <a:gd name="T58" fmla="*/ 2147483647 w 802"/>
                <a:gd name="T59" fmla="*/ 2147483647 h 1736"/>
                <a:gd name="T60" fmla="*/ 2147483647 w 802"/>
                <a:gd name="T61" fmla="*/ 2147483647 h 1736"/>
                <a:gd name="T62" fmla="*/ 2147483647 w 802"/>
                <a:gd name="T63" fmla="*/ 2147483647 h 1736"/>
                <a:gd name="T64" fmla="*/ 2147483647 w 802"/>
                <a:gd name="T65" fmla="*/ 2147483647 h 1736"/>
                <a:gd name="T66" fmla="*/ 2147483647 w 802"/>
                <a:gd name="T67" fmla="*/ 2147483647 h 1736"/>
                <a:gd name="T68" fmla="*/ 2147483647 w 802"/>
                <a:gd name="T69" fmla="*/ 2147483647 h 1736"/>
                <a:gd name="T70" fmla="*/ 2147483647 w 802"/>
                <a:gd name="T71" fmla="*/ 2147483647 h 1736"/>
                <a:gd name="T72" fmla="*/ 2147483647 w 802"/>
                <a:gd name="T73" fmla="*/ 2147483647 h 1736"/>
                <a:gd name="T74" fmla="*/ 2147483647 w 802"/>
                <a:gd name="T75" fmla="*/ 2147483647 h 1736"/>
                <a:gd name="T76" fmla="*/ 2147483647 w 802"/>
                <a:gd name="T77" fmla="*/ 2147483647 h 1736"/>
                <a:gd name="T78" fmla="*/ 2147483647 w 802"/>
                <a:gd name="T79" fmla="*/ 2147483647 h 1736"/>
                <a:gd name="T80" fmla="*/ 2147483647 w 802"/>
                <a:gd name="T81" fmla="*/ 2147483647 h 1736"/>
                <a:gd name="T82" fmla="*/ 2147483647 w 802"/>
                <a:gd name="T83" fmla="*/ 2147483647 h 1736"/>
                <a:gd name="T84" fmla="*/ 2147483647 w 802"/>
                <a:gd name="T85" fmla="*/ 2147483647 h 1736"/>
                <a:gd name="T86" fmla="*/ 2147483647 w 802"/>
                <a:gd name="T87" fmla="*/ 2147483647 h 1736"/>
                <a:gd name="T88" fmla="*/ 2147483647 w 802"/>
                <a:gd name="T89" fmla="*/ 2147483647 h 1736"/>
                <a:gd name="T90" fmla="*/ 2147483647 w 802"/>
                <a:gd name="T91" fmla="*/ 2147483647 h 1736"/>
                <a:gd name="T92" fmla="*/ 2147483647 w 802"/>
                <a:gd name="T93" fmla="*/ 1672151861 h 1736"/>
                <a:gd name="T94" fmla="*/ 2147483647 w 802"/>
                <a:gd name="T95" fmla="*/ 1249177550 h 1736"/>
                <a:gd name="T96" fmla="*/ 2147483647 w 802"/>
                <a:gd name="T97" fmla="*/ 857136758 h 1736"/>
                <a:gd name="T98" fmla="*/ 2147483647 w 802"/>
                <a:gd name="T99" fmla="*/ 593323175 h 1736"/>
                <a:gd name="T100" fmla="*/ 2147483647 w 802"/>
                <a:gd name="T101" fmla="*/ 444463966 h 1736"/>
                <a:gd name="T102" fmla="*/ 2147483647 w 802"/>
                <a:gd name="T103" fmla="*/ 263813583 h 1736"/>
                <a:gd name="T104" fmla="*/ 2147483647 w 802"/>
                <a:gd name="T105" fmla="*/ 184593220 h 1736"/>
                <a:gd name="T106" fmla="*/ 2147483647 w 802"/>
                <a:gd name="T107" fmla="*/ 57223258 h 1736"/>
                <a:gd name="T108" fmla="*/ 2147483647 w 802"/>
                <a:gd name="T109" fmla="*/ 0 h 1736"/>
                <a:gd name="T110" fmla="*/ 2147483647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sp>
          <p:nvSpPr>
            <p:cNvPr id="8" name="Freeform 84"/>
            <p:cNvSpPr>
              <a:spLocks noChangeAspect="1"/>
            </p:cNvSpPr>
            <p:nvPr userDrawn="1"/>
          </p:nvSpPr>
          <p:spPr bwMode="auto">
            <a:xfrm>
              <a:off x="-6070" y="143"/>
              <a:ext cx="8018" cy="5096"/>
            </a:xfrm>
            <a:custGeom>
              <a:avLst/>
              <a:gdLst>
                <a:gd name="T0" fmla="*/ 2147483647 w 2751"/>
                <a:gd name="T1" fmla="*/ 0 h 1753"/>
                <a:gd name="T2" fmla="*/ 2147483647 w 2751"/>
                <a:gd name="T3" fmla="*/ 679600737 h 1753"/>
                <a:gd name="T4" fmla="*/ 2147483647 w 2751"/>
                <a:gd name="T5" fmla="*/ 1975610585 h 1753"/>
                <a:gd name="T6" fmla="*/ 2147483647 w 2751"/>
                <a:gd name="T7" fmla="*/ 2147483647 h 1753"/>
                <a:gd name="T8" fmla="*/ 2147483647 w 2751"/>
                <a:gd name="T9" fmla="*/ 2147483647 h 1753"/>
                <a:gd name="T10" fmla="*/ 1190327987 w 2751"/>
                <a:gd name="T11" fmla="*/ 2147483647 h 1753"/>
                <a:gd name="T12" fmla="*/ 0 w 2751"/>
                <a:gd name="T13" fmla="*/ 2147483647 h 1753"/>
                <a:gd name="T14" fmla="*/ 243144084 w 2751"/>
                <a:gd name="T15" fmla="*/ 2147483647 h 1753"/>
                <a:gd name="T16" fmla="*/ 2147483647 w 2751"/>
                <a:gd name="T17" fmla="*/ 2147483647 h 1753"/>
                <a:gd name="T18" fmla="*/ 2147483647 w 2751"/>
                <a:gd name="T19" fmla="*/ 2147483647 h 1753"/>
                <a:gd name="T20" fmla="*/ 2147483647 w 2751"/>
                <a:gd name="T21" fmla="*/ 2147483647 h 1753"/>
                <a:gd name="T22" fmla="*/ 2147483647 w 2751"/>
                <a:gd name="T23" fmla="*/ 2147483647 h 1753"/>
                <a:gd name="T24" fmla="*/ 2147483647 w 2751"/>
                <a:gd name="T25" fmla="*/ 2147483647 h 1753"/>
                <a:gd name="T26" fmla="*/ 2147483647 w 2751"/>
                <a:gd name="T27" fmla="*/ 2147483647 h 1753"/>
                <a:gd name="T28" fmla="*/ 2147483647 w 2751"/>
                <a:gd name="T29" fmla="*/ 2147483647 h 1753"/>
                <a:gd name="T30" fmla="*/ 2147483647 w 2751"/>
                <a:gd name="T31" fmla="*/ 2147483647 h 1753"/>
                <a:gd name="T32" fmla="*/ 2147483647 w 2751"/>
                <a:gd name="T33" fmla="*/ 2147483647 h 1753"/>
                <a:gd name="T34" fmla="*/ 2147483647 w 2751"/>
                <a:gd name="T35" fmla="*/ 2147483647 h 1753"/>
                <a:gd name="T36" fmla="*/ 2147483647 w 2751"/>
                <a:gd name="T37" fmla="*/ 2147483647 h 1753"/>
                <a:gd name="T38" fmla="*/ 2147483647 w 2751"/>
                <a:gd name="T39" fmla="*/ 2147483647 h 1753"/>
                <a:gd name="T40" fmla="*/ 2147483647 w 2751"/>
                <a:gd name="T41" fmla="*/ 2147483647 h 1753"/>
                <a:gd name="T42" fmla="*/ 2147483647 w 2751"/>
                <a:gd name="T43" fmla="*/ 2147483647 h 1753"/>
                <a:gd name="T44" fmla="*/ 2147483647 w 2751"/>
                <a:gd name="T45" fmla="*/ 2147483647 h 1753"/>
                <a:gd name="T46" fmla="*/ 2147483647 w 2751"/>
                <a:gd name="T47" fmla="*/ 2147483647 h 1753"/>
                <a:gd name="T48" fmla="*/ 2147483647 w 2751"/>
                <a:gd name="T49" fmla="*/ 2147483647 h 1753"/>
                <a:gd name="T50" fmla="*/ 2147483647 w 2751"/>
                <a:gd name="T51" fmla="*/ 2147483647 h 1753"/>
                <a:gd name="T52" fmla="*/ 2147483647 w 2751"/>
                <a:gd name="T53" fmla="*/ 2147483647 h 1753"/>
                <a:gd name="T54" fmla="*/ 2147483647 w 2751"/>
                <a:gd name="T55" fmla="*/ 2147483647 h 1753"/>
                <a:gd name="T56" fmla="*/ 2147483647 w 2751"/>
                <a:gd name="T57" fmla="*/ 2147483647 h 1753"/>
                <a:gd name="T58" fmla="*/ 2147483647 w 2751"/>
                <a:gd name="T59" fmla="*/ 2147483647 h 1753"/>
                <a:gd name="T60" fmla="*/ 2147483647 w 2751"/>
                <a:gd name="T61" fmla="*/ 2147483647 h 1753"/>
                <a:gd name="T62" fmla="*/ 2147483647 w 2751"/>
                <a:gd name="T63" fmla="*/ 2147483647 h 1753"/>
                <a:gd name="T64" fmla="*/ 2147483647 w 2751"/>
                <a:gd name="T65" fmla="*/ 2147483647 h 1753"/>
                <a:gd name="T66" fmla="*/ 2147483647 w 2751"/>
                <a:gd name="T67" fmla="*/ 2147483647 h 1753"/>
                <a:gd name="T68" fmla="*/ 2147483647 w 2751"/>
                <a:gd name="T69" fmla="*/ 2147483647 h 1753"/>
                <a:gd name="T70" fmla="*/ 2147483647 w 2751"/>
                <a:gd name="T71" fmla="*/ 2147483647 h 1753"/>
                <a:gd name="T72" fmla="*/ 2147483647 w 2751"/>
                <a:gd name="T73" fmla="*/ 2147483647 h 1753"/>
                <a:gd name="T74" fmla="*/ 2147483647 w 2751"/>
                <a:gd name="T75" fmla="*/ 2147483647 h 1753"/>
                <a:gd name="T76" fmla="*/ 2147483647 w 2751"/>
                <a:gd name="T77" fmla="*/ 2147483647 h 1753"/>
                <a:gd name="T78" fmla="*/ 2147483647 w 2751"/>
                <a:gd name="T79" fmla="*/ 2147483647 h 1753"/>
                <a:gd name="T80" fmla="*/ 2147483647 w 2751"/>
                <a:gd name="T81" fmla="*/ 2147483647 h 1753"/>
                <a:gd name="T82" fmla="*/ 2147483647 w 2751"/>
                <a:gd name="T83" fmla="*/ 2147483647 h 1753"/>
                <a:gd name="T84" fmla="*/ 2147483647 w 2751"/>
                <a:gd name="T85" fmla="*/ 2147483647 h 1753"/>
                <a:gd name="T86" fmla="*/ 2147483647 w 2751"/>
                <a:gd name="T87" fmla="*/ 2147483647 h 1753"/>
                <a:gd name="T88" fmla="*/ 2147483647 w 2751"/>
                <a:gd name="T89" fmla="*/ 2147483647 h 1753"/>
                <a:gd name="T90" fmla="*/ 2147483647 w 2751"/>
                <a:gd name="T91" fmla="*/ 2147483647 h 1753"/>
                <a:gd name="T92" fmla="*/ 2147483647 w 2751"/>
                <a:gd name="T93" fmla="*/ 2147483647 h 1753"/>
                <a:gd name="T94" fmla="*/ 2147483647 w 2751"/>
                <a:gd name="T95" fmla="*/ 2147483647 h 1753"/>
                <a:gd name="T96" fmla="*/ 2147483647 w 2751"/>
                <a:gd name="T97" fmla="*/ 2147483647 h 1753"/>
                <a:gd name="T98" fmla="*/ 2147483647 w 2751"/>
                <a:gd name="T99" fmla="*/ 2147483647 h 1753"/>
                <a:gd name="T100" fmla="*/ 2147483647 w 2751"/>
                <a:gd name="T101" fmla="*/ 2147483647 h 1753"/>
                <a:gd name="T102" fmla="*/ 2147483647 w 2751"/>
                <a:gd name="T103" fmla="*/ 2147483647 h 1753"/>
                <a:gd name="T104" fmla="*/ 2147483647 w 2751"/>
                <a:gd name="T105" fmla="*/ 2147483647 h 1753"/>
                <a:gd name="T106" fmla="*/ 2147483647 w 2751"/>
                <a:gd name="T107" fmla="*/ 2147483647 h 1753"/>
                <a:gd name="T108" fmla="*/ 2147483647 w 2751"/>
                <a:gd name="T109" fmla="*/ 2147483647 h 1753"/>
                <a:gd name="T110" fmla="*/ 2147483647 w 2751"/>
                <a:gd name="T111" fmla="*/ 2147483647 h 1753"/>
                <a:gd name="T112" fmla="*/ 2147483647 w 2751"/>
                <a:gd name="T113" fmla="*/ 1510781675 h 1753"/>
                <a:gd name="T114" fmla="*/ 21474836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grpSp>
      <p:sp>
        <p:nvSpPr>
          <p:cNvPr id="39024" name="Rectangle 112"/>
          <p:cNvSpPr>
            <a:spLocks noGrp="1" noChangeArrowheads="1"/>
          </p:cNvSpPr>
          <p:nvPr>
            <p:ph type="ctrTitle" sz="quarter"/>
          </p:nvPr>
        </p:nvSpPr>
        <p:spPr>
          <a:xfrm>
            <a:off x="1198040" y="3813265"/>
            <a:ext cx="9836151" cy="1439863"/>
          </a:xfrm>
        </p:spPr>
        <p:txBody>
          <a:bodyPr/>
          <a:lstStyle>
            <a:lvl1pPr>
              <a:lnSpc>
                <a:spcPct val="100000"/>
              </a:lnSpc>
              <a:spcAft>
                <a:spcPct val="20000"/>
              </a:spcAft>
              <a:defRPr sz="4300">
                <a:solidFill>
                  <a:schemeClr val="tx1"/>
                </a:solidFill>
              </a:defRPr>
            </a:lvl1pPr>
          </a:lstStyle>
          <a:p>
            <a:pPr lvl="0"/>
            <a:r>
              <a:rPr lang="da-DK" noProof="0"/>
              <a:t>Klik for at redigere titeltypografi i masteren</a:t>
            </a:r>
          </a:p>
        </p:txBody>
      </p:sp>
      <p:sp>
        <p:nvSpPr>
          <p:cNvPr id="39025" name="Rectangle 113"/>
          <p:cNvSpPr>
            <a:spLocks noGrp="1" noChangeArrowheads="1"/>
          </p:cNvSpPr>
          <p:nvPr>
            <p:ph type="subTitle" sz="quarter" idx="1"/>
          </p:nvPr>
        </p:nvSpPr>
        <p:spPr>
          <a:xfrm>
            <a:off x="1198040" y="5397765"/>
            <a:ext cx="9836151" cy="719139"/>
          </a:xfrm>
        </p:spPr>
        <p:txBody>
          <a:bodyPr anchor="t"/>
          <a:lstStyle>
            <a:lvl1pPr marL="0" indent="0">
              <a:buFont typeface="Wingdings" pitchFamily="2" charset="2"/>
              <a:buNone/>
              <a:defRPr sz="2000"/>
            </a:lvl1pPr>
          </a:lstStyle>
          <a:p>
            <a:pPr lvl="0"/>
            <a:r>
              <a:rPr lang="da-DK" noProof="0"/>
              <a:t>Klik for at redigere undertiteltypografien i masteren</a:t>
            </a:r>
          </a:p>
        </p:txBody>
      </p:sp>
      <p:grpSp>
        <p:nvGrpSpPr>
          <p:cNvPr id="34" name="Group 138">
            <a:extLst>
              <a:ext uri="{FF2B5EF4-FFF2-40B4-BE49-F238E27FC236}">
                <a16:creationId xmlns:a16="http://schemas.microsoft.com/office/drawing/2014/main" id="{CF8C8C5F-1704-42EF-83AD-625FD5AEA0C3}"/>
              </a:ext>
            </a:extLst>
          </p:cNvPr>
          <p:cNvGrpSpPr>
            <a:grpSpLocks noChangeAspect="1"/>
          </p:cNvGrpSpPr>
          <p:nvPr userDrawn="1"/>
        </p:nvGrpSpPr>
        <p:grpSpPr bwMode="auto">
          <a:xfrm>
            <a:off x="9786169" y="252899"/>
            <a:ext cx="2054039" cy="977071"/>
            <a:chOff x="774" y="981"/>
            <a:chExt cx="9622" cy="4578"/>
          </a:xfrm>
        </p:grpSpPr>
        <p:sp>
          <p:nvSpPr>
            <p:cNvPr id="35" name="Freeform 139">
              <a:extLst>
                <a:ext uri="{FF2B5EF4-FFF2-40B4-BE49-F238E27FC236}">
                  <a16:creationId xmlns:a16="http://schemas.microsoft.com/office/drawing/2014/main" id="{646104E2-46E3-4656-BB5F-56E6CB14D26E}"/>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40">
              <a:extLst>
                <a:ext uri="{FF2B5EF4-FFF2-40B4-BE49-F238E27FC236}">
                  <a16:creationId xmlns:a16="http://schemas.microsoft.com/office/drawing/2014/main" id="{D8B00EB2-D814-43F1-A572-9653E9D480C2}"/>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41">
              <a:extLst>
                <a:ext uri="{FF2B5EF4-FFF2-40B4-BE49-F238E27FC236}">
                  <a16:creationId xmlns:a16="http://schemas.microsoft.com/office/drawing/2014/main" id="{C927737B-9A57-4581-A809-C4C3AC0D85ED}"/>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42">
              <a:extLst>
                <a:ext uri="{FF2B5EF4-FFF2-40B4-BE49-F238E27FC236}">
                  <a16:creationId xmlns:a16="http://schemas.microsoft.com/office/drawing/2014/main" id="{D3E45B76-DA01-4E9D-AFC8-DA644C5BA659}"/>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43">
              <a:extLst>
                <a:ext uri="{FF2B5EF4-FFF2-40B4-BE49-F238E27FC236}">
                  <a16:creationId xmlns:a16="http://schemas.microsoft.com/office/drawing/2014/main" id="{549392F4-3FFB-48C4-97F6-259142B31144}"/>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44">
              <a:extLst>
                <a:ext uri="{FF2B5EF4-FFF2-40B4-BE49-F238E27FC236}">
                  <a16:creationId xmlns:a16="http://schemas.microsoft.com/office/drawing/2014/main" id="{574F9E22-F6AC-4C62-851F-B6FD14EAA1B5}"/>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Freeform 145">
              <a:extLst>
                <a:ext uri="{FF2B5EF4-FFF2-40B4-BE49-F238E27FC236}">
                  <a16:creationId xmlns:a16="http://schemas.microsoft.com/office/drawing/2014/main" id="{732A5C9A-1D1A-4660-AB0F-B8526E24384B}"/>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2" name="Freeform 146">
              <a:extLst>
                <a:ext uri="{FF2B5EF4-FFF2-40B4-BE49-F238E27FC236}">
                  <a16:creationId xmlns:a16="http://schemas.microsoft.com/office/drawing/2014/main" id="{17515958-4ABF-407F-B128-AD0AA025B1A0}"/>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47">
              <a:extLst>
                <a:ext uri="{FF2B5EF4-FFF2-40B4-BE49-F238E27FC236}">
                  <a16:creationId xmlns:a16="http://schemas.microsoft.com/office/drawing/2014/main" id="{3B86A08C-38C8-4FCB-85D4-43F983709EC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Rectangle 148">
              <a:extLst>
                <a:ext uri="{FF2B5EF4-FFF2-40B4-BE49-F238E27FC236}">
                  <a16:creationId xmlns:a16="http://schemas.microsoft.com/office/drawing/2014/main" id="{26B35AAA-BCB2-486C-8C2C-F9D40DAF0B21}"/>
                </a:ext>
              </a:extLst>
            </p:cNvPr>
            <p:cNvSpPr>
              <a:spLocks noChangeAspect="1" noChangeArrowheads="1"/>
            </p:cNvSpPr>
            <p:nvPr/>
          </p:nvSpPr>
          <p:spPr bwMode="auto">
            <a:xfrm>
              <a:off x="3771" y="4746"/>
              <a:ext cx="70" cy="624"/>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5" name="Freeform 149">
              <a:extLst>
                <a:ext uri="{FF2B5EF4-FFF2-40B4-BE49-F238E27FC236}">
                  <a16:creationId xmlns:a16="http://schemas.microsoft.com/office/drawing/2014/main" id="{3DE003EB-FFB0-468B-A5F3-5A5EF99BDA5E}"/>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50">
              <a:extLst>
                <a:ext uri="{FF2B5EF4-FFF2-40B4-BE49-F238E27FC236}">
                  <a16:creationId xmlns:a16="http://schemas.microsoft.com/office/drawing/2014/main" id="{186C485B-475E-4D5B-87D0-D8084EB1BA88}"/>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51">
              <a:extLst>
                <a:ext uri="{FF2B5EF4-FFF2-40B4-BE49-F238E27FC236}">
                  <a16:creationId xmlns:a16="http://schemas.microsoft.com/office/drawing/2014/main" id="{B1A78229-8BFC-4F90-B08E-0C2566A3452A}"/>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52">
              <a:extLst>
                <a:ext uri="{FF2B5EF4-FFF2-40B4-BE49-F238E27FC236}">
                  <a16:creationId xmlns:a16="http://schemas.microsoft.com/office/drawing/2014/main" id="{F77CBFF3-2C79-4386-902B-8435A1121C1F}"/>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53">
              <a:extLst>
                <a:ext uri="{FF2B5EF4-FFF2-40B4-BE49-F238E27FC236}">
                  <a16:creationId xmlns:a16="http://schemas.microsoft.com/office/drawing/2014/main" id="{FA872257-2DAB-401A-B3EF-C5BB672B6D7A}"/>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54">
              <a:extLst>
                <a:ext uri="{FF2B5EF4-FFF2-40B4-BE49-F238E27FC236}">
                  <a16:creationId xmlns:a16="http://schemas.microsoft.com/office/drawing/2014/main" id="{0140B77E-6919-4DD4-9952-6DA713A5959E}"/>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55">
              <a:extLst>
                <a:ext uri="{FF2B5EF4-FFF2-40B4-BE49-F238E27FC236}">
                  <a16:creationId xmlns:a16="http://schemas.microsoft.com/office/drawing/2014/main" id="{233E9D41-EF6C-4B2B-8525-5B4E9460F93C}"/>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56">
              <a:extLst>
                <a:ext uri="{FF2B5EF4-FFF2-40B4-BE49-F238E27FC236}">
                  <a16:creationId xmlns:a16="http://schemas.microsoft.com/office/drawing/2014/main" id="{2BD53F50-D6E1-4420-ADE8-5E923E55CC1A}"/>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57">
              <a:extLst>
                <a:ext uri="{FF2B5EF4-FFF2-40B4-BE49-F238E27FC236}">
                  <a16:creationId xmlns:a16="http://schemas.microsoft.com/office/drawing/2014/main" id="{16B93152-F45F-4A5C-9FA0-AEE79FFBE834}"/>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58">
              <a:extLst>
                <a:ext uri="{FF2B5EF4-FFF2-40B4-BE49-F238E27FC236}">
                  <a16:creationId xmlns:a16="http://schemas.microsoft.com/office/drawing/2014/main" id="{D4EAC651-0219-4A57-BD69-2665BA4946C6}"/>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5" name="Freeform 159">
              <a:extLst>
                <a:ext uri="{FF2B5EF4-FFF2-40B4-BE49-F238E27FC236}">
                  <a16:creationId xmlns:a16="http://schemas.microsoft.com/office/drawing/2014/main" id="{44A69DCB-D172-4E06-B499-E7CFDCFFA173}"/>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6" name="Freeform 160">
              <a:extLst>
                <a:ext uri="{FF2B5EF4-FFF2-40B4-BE49-F238E27FC236}">
                  <a16:creationId xmlns:a16="http://schemas.microsoft.com/office/drawing/2014/main" id="{912060E0-45C8-4B7D-B134-448E822642E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7" name="Freeform 161">
              <a:extLst>
                <a:ext uri="{FF2B5EF4-FFF2-40B4-BE49-F238E27FC236}">
                  <a16:creationId xmlns:a16="http://schemas.microsoft.com/office/drawing/2014/main" id="{62D98889-292F-4872-8D73-FDFBB41A5312}"/>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Tree>
    <p:extLst>
      <p:ext uri="{BB962C8B-B14F-4D97-AF65-F5344CB8AC3E}">
        <p14:creationId xmlns:p14="http://schemas.microsoft.com/office/powerpoint/2010/main" val="12844932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958915" y="1187453"/>
            <a:ext cx="9596967" cy="553215"/>
          </a:xfrm>
        </p:spPr>
        <p:txBody>
          <a:bodyPr/>
          <a:lstStyle/>
          <a:p>
            <a:r>
              <a:rPr lang="da-DK" dirty="0"/>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7672901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165"/>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da-DK"/>
              <a:t>Klik for at redigere i master</a:t>
            </a:r>
          </a:p>
        </p:txBody>
      </p:sp>
    </p:spTree>
    <p:extLst>
      <p:ext uri="{BB962C8B-B14F-4D97-AF65-F5344CB8AC3E}">
        <p14:creationId xmlns:p14="http://schemas.microsoft.com/office/powerpoint/2010/main" val="20572258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958915" y="1187717"/>
            <a:ext cx="9596967" cy="564231"/>
          </a:xfrm>
        </p:spPr>
        <p:txBody>
          <a:bodyPr/>
          <a:lstStyle/>
          <a:p>
            <a:r>
              <a:rPr lang="da-DK" dirty="0"/>
              <a:t>Klik for at redigere i master</a:t>
            </a:r>
          </a:p>
        </p:txBody>
      </p:sp>
      <p:sp>
        <p:nvSpPr>
          <p:cNvPr id="3" name="Pladsholder til indhold 2"/>
          <p:cNvSpPr>
            <a:spLocks noGrp="1"/>
          </p:cNvSpPr>
          <p:nvPr>
            <p:ph sz="half" idx="1"/>
          </p:nvPr>
        </p:nvSpPr>
        <p:spPr>
          <a:xfrm>
            <a:off x="958850" y="2159008"/>
            <a:ext cx="4696883"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5858942" y="2159008"/>
            <a:ext cx="4696884"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1462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854489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4" y="1535117"/>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537" y="1535117"/>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53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77837095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9079039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529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6" y="273125"/>
            <a:ext cx="4011084" cy="1162051"/>
          </a:xfrm>
        </p:spPr>
        <p:txBody>
          <a:bodyPr/>
          <a:lstStyle>
            <a:lvl1pPr algn="l">
              <a:defRPr sz="2000" b="1"/>
            </a:lvl1pPr>
          </a:lstStyle>
          <a:p>
            <a:r>
              <a:rPr lang="da-DK"/>
              <a:t>Klik for at redigere i master</a:t>
            </a:r>
          </a:p>
        </p:txBody>
      </p:sp>
      <p:sp>
        <p:nvSpPr>
          <p:cNvPr id="3" name="Pladsholder til indhold 2"/>
          <p:cNvSpPr>
            <a:spLocks noGrp="1"/>
          </p:cNvSpPr>
          <p:nvPr>
            <p:ph idx="1"/>
          </p:nvPr>
        </p:nvSpPr>
        <p:spPr>
          <a:xfrm>
            <a:off x="4766737"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6"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da-DK"/>
              <a:t>Klik for at redigere i master</a:t>
            </a:r>
          </a:p>
        </p:txBody>
      </p:sp>
    </p:spTree>
    <p:extLst>
      <p:ext uri="{BB962C8B-B14F-4D97-AF65-F5344CB8AC3E}">
        <p14:creationId xmlns:p14="http://schemas.microsoft.com/office/powerpoint/2010/main" val="1637786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865"/>
            <a:ext cx="7315200" cy="566739"/>
          </a:xfrm>
        </p:spPr>
        <p:txBody>
          <a:bodyPr/>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da-DK" noProof="0"/>
          </a:p>
        </p:txBody>
      </p:sp>
      <p:sp>
        <p:nvSpPr>
          <p:cNvPr id="4" name="Pladsholder til tekst 3"/>
          <p:cNvSpPr>
            <a:spLocks noGrp="1"/>
          </p:cNvSpPr>
          <p:nvPr>
            <p:ph type="body" sz="half" idx="2"/>
          </p:nvPr>
        </p:nvSpPr>
        <p:spPr>
          <a:xfrm>
            <a:off x="2389717" y="5367605"/>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da-DK"/>
              <a:t>Klik for at redigere i master</a:t>
            </a:r>
          </a:p>
        </p:txBody>
      </p:sp>
    </p:spTree>
    <p:extLst>
      <p:ext uri="{BB962C8B-B14F-4D97-AF65-F5344CB8AC3E}">
        <p14:creationId xmlns:p14="http://schemas.microsoft.com/office/powerpoint/2010/main" val="38930392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5286472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157633" y="1187461"/>
            <a:ext cx="2398184" cy="498157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958923" y="1187461"/>
            <a:ext cx="6995583" cy="498157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65452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Only" preserve="1">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958915" y="1187461"/>
            <a:ext cx="9596967" cy="498157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987094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7"/>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solidFill>
                <a:srgbClr val="3F3018"/>
              </a:solidFill>
            </a:endParaRPr>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7"/>
            <a:ext cx="5286581" cy="3307679"/>
          </a:xfrm>
          <a:prstGeom prst="rect">
            <a:avLst/>
          </a:prstGeom>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805"/>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35438669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2"/>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805"/>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2"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2"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da-DK"/>
              <a:t>Klik for at redigere i master</a:t>
            </a:r>
          </a:p>
        </p:txBody>
      </p:sp>
    </p:spTree>
    <p:extLst>
      <p:ext uri="{BB962C8B-B14F-4D97-AF65-F5344CB8AC3E}">
        <p14:creationId xmlns:p14="http://schemas.microsoft.com/office/powerpoint/2010/main" val="3770490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16798679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2"/>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801"/>
            <a:ext cx="3098800" cy="307975"/>
          </a:xfrm>
          <a:prstGeom prst="rect">
            <a:avLst/>
          </a:prstGeom>
        </p:spPr>
        <p:txBody>
          <a:bodyPr/>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2"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2"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da-DK"/>
              <a:t>Klik for at redigere i master</a:t>
            </a:r>
          </a:p>
        </p:txBody>
      </p:sp>
    </p:spTree>
    <p:extLst>
      <p:ext uri="{BB962C8B-B14F-4D97-AF65-F5344CB8AC3E}">
        <p14:creationId xmlns:p14="http://schemas.microsoft.com/office/powerpoint/2010/main" val="5192089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805"/>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22" y="3472310"/>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6" y="399460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117454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1022468"/>
            <a:ext cx="12211051" cy="514180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1" rIns="68580" bIns="34291"/>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1800">
              <a:solidFill>
                <a:srgbClr val="3F3018"/>
              </a:solidFill>
            </a:endParaRPr>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70"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807"/>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3905815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70"/>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354" rtl="0" eaLnBrk="0" fontAlgn="base" latinLnBrk="0" hangingPunct="0">
              <a:lnSpc>
                <a:spcPct val="100000"/>
              </a:lnSpc>
              <a:spcBef>
                <a:spcPct val="0"/>
              </a:spcBef>
              <a:spcAft>
                <a:spcPct val="0"/>
              </a:spcAft>
              <a:buClrTx/>
              <a:buSzTx/>
              <a:buFontTx/>
              <a:buNone/>
              <a:tabLst/>
              <a:defRPr/>
            </a:pPr>
            <a:endParaRPr kumimoji="0" lang="da-DK" sz="1800"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9742886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82467"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8" y="4678917"/>
            <a:ext cx="10802605" cy="637187"/>
          </a:xfrm>
        </p:spPr>
        <p:txBody>
          <a:bodyPr anchor="ctr" anchorCtr="0"/>
          <a:lstStyle>
            <a:lvl1pPr marL="0" indent="0" algn="ctr">
              <a:buFont typeface="Wingdings" pitchFamily="2" charset="2"/>
              <a:buNone/>
              <a:tabLst>
                <a:tab pos="876045" algn="l"/>
              </a:tabLst>
              <a:defRPr sz="18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cstate="print">
            <a:extLst>
              <a:ext uri="{28A0092B-C50C-407E-A947-70E740481C1C}">
                <a14:useLocalDpi xmlns:a14="http://schemas.microsoft.com/office/drawing/2010/main"/>
              </a:ext>
            </a:extLst>
          </a:blip>
          <a:srcRect b="-520"/>
          <a:stretch/>
        </p:blipFill>
        <p:spPr>
          <a:xfrm>
            <a:off x="0" y="6534525"/>
            <a:ext cx="12193624" cy="334513"/>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751" baseline="0">
                <a:solidFill>
                  <a:schemeClr val="tx1"/>
                </a:solidFill>
              </a:defRPr>
            </a:lvl1pPr>
            <a:lvl2pPr marL="625276" indent="0">
              <a:buNone/>
              <a:defRPr/>
            </a:lvl2pPr>
            <a:lvl3pPr marL="1161682" indent="0">
              <a:buNone/>
              <a:defRPr/>
            </a:lvl3pPr>
            <a:lvl4pPr marL="1709196" indent="0">
              <a:buNone/>
              <a:defRPr/>
            </a:lvl4pPr>
            <a:lvl5pPr marL="2155142" indent="0">
              <a:buNone/>
              <a:defRPr/>
            </a:lvl5pPr>
          </a:lstStyle>
          <a:p>
            <a:pPr lvl="0"/>
            <a:r>
              <a:rPr lang="da-DK" dirty="0"/>
              <a:t>Skriv tekst her. Fx. navn og hjemmeside</a:t>
            </a:r>
          </a:p>
        </p:txBody>
      </p:sp>
    </p:spTree>
    <p:extLst>
      <p:ext uri="{BB962C8B-B14F-4D97-AF65-F5344CB8AC3E}">
        <p14:creationId xmlns:p14="http://schemas.microsoft.com/office/powerpoint/2010/main" val="27933367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7" name="Rectangle 113"/>
          <p:cNvSpPr>
            <a:spLocks noGrp="1" noChangeAspect="1" noChangeArrowheads="1"/>
          </p:cNvSpPr>
          <p:nvPr>
            <p:ph type="subTitle" sz="quarter" idx="1" hasCustomPrompt="1"/>
          </p:nvPr>
        </p:nvSpPr>
        <p:spPr>
          <a:xfrm>
            <a:off x="694698" y="4678917"/>
            <a:ext cx="10802605" cy="637187"/>
          </a:xfrm>
        </p:spPr>
        <p:txBody>
          <a:bodyPr anchor="ctr" anchorCtr="0"/>
          <a:lstStyle>
            <a:lvl1pPr marL="0" indent="0" algn="ctr">
              <a:buFont typeface="Wingdings" pitchFamily="2" charset="2"/>
              <a:buNone/>
              <a:tabLst>
                <a:tab pos="876045" algn="l"/>
              </a:tabLst>
              <a:defRPr sz="18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a:ext>
            </a:extLst>
          </a:blip>
          <a:srcRect b="-520"/>
          <a:stretch/>
        </p:blipFill>
        <p:spPr>
          <a:xfrm>
            <a:off x="0" y="6534525"/>
            <a:ext cx="12193624" cy="334513"/>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751" baseline="0">
                <a:solidFill>
                  <a:schemeClr val="tx1"/>
                </a:solidFill>
              </a:defRPr>
            </a:lvl1pPr>
            <a:lvl2pPr marL="625276" indent="0">
              <a:buNone/>
              <a:defRPr/>
            </a:lvl2pPr>
            <a:lvl3pPr marL="1161682" indent="0">
              <a:buNone/>
              <a:defRPr/>
            </a:lvl3pPr>
            <a:lvl4pPr marL="1709196" indent="0">
              <a:buNone/>
              <a:defRPr/>
            </a:lvl4pPr>
            <a:lvl5pPr marL="2155142" indent="0">
              <a:buNone/>
              <a:defRPr/>
            </a:lvl5pPr>
          </a:lstStyle>
          <a:p>
            <a:pPr lvl="0"/>
            <a:r>
              <a:rPr lang="da-DK" dirty="0"/>
              <a:t>Skriv tekst her. Fx. navn og hjemmeside</a:t>
            </a:r>
          </a:p>
        </p:txBody>
      </p:sp>
      <p:pic>
        <p:nvPicPr>
          <p:cNvPr id="9" name="Billed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32675" y="107975"/>
            <a:ext cx="842792" cy="406707"/>
          </a:xfrm>
          <a:prstGeom prst="rect">
            <a:avLst/>
          </a:prstGeom>
        </p:spPr>
      </p:pic>
    </p:spTree>
    <p:extLst>
      <p:ext uri="{BB962C8B-B14F-4D97-AF65-F5344CB8AC3E}">
        <p14:creationId xmlns:p14="http://schemas.microsoft.com/office/powerpoint/2010/main" val="34658128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a:ext>
            </a:extLst>
          </a:blip>
          <a:srcRect b="-520"/>
          <a:stretch/>
        </p:blipFill>
        <p:spPr>
          <a:xfrm>
            <a:off x="10286123" y="6460505"/>
            <a:ext cx="1907503" cy="52329"/>
          </a:xfrm>
          <a:prstGeom prst="rect">
            <a:avLst/>
          </a:prstGeom>
        </p:spPr>
      </p:pic>
    </p:spTree>
    <p:extLst>
      <p:ext uri="{BB962C8B-B14F-4D97-AF65-F5344CB8AC3E}">
        <p14:creationId xmlns:p14="http://schemas.microsoft.com/office/powerpoint/2010/main" val="25615473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a:ext>
            </a:extLst>
          </a:blip>
          <a:srcRect b="-520"/>
          <a:stretch/>
        </p:blipFill>
        <p:spPr>
          <a:xfrm>
            <a:off x="10286123" y="6460505"/>
            <a:ext cx="1907503" cy="52329"/>
          </a:xfrm>
          <a:prstGeom prst="rect">
            <a:avLst/>
          </a:prstGeom>
        </p:spPr>
      </p:pic>
    </p:spTree>
    <p:extLst>
      <p:ext uri="{BB962C8B-B14F-4D97-AF65-F5344CB8AC3E}">
        <p14:creationId xmlns:p14="http://schemas.microsoft.com/office/powerpoint/2010/main" val="62702512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9" y="3131276"/>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4122263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9" y="3131276"/>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210626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9" y="3131276"/>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825151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612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3367652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91144702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3730013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7919223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12933563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342801" indent="-342801">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26322231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9401092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66326384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3986027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4" y="1226148"/>
            <a:ext cx="2106233" cy="376235"/>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78" indent="0">
              <a:buNone/>
              <a:defRPr b="1">
                <a:solidFill>
                  <a:schemeClr val="bg1"/>
                </a:solidFill>
              </a:defRPr>
            </a:lvl2pPr>
            <a:lvl3pPr marL="1161682" indent="0">
              <a:buNone/>
              <a:defRPr b="1">
                <a:solidFill>
                  <a:schemeClr val="bg1"/>
                </a:solidFill>
              </a:defRPr>
            </a:lvl3pPr>
            <a:lvl4pPr marL="1709196" indent="0">
              <a:buNone/>
              <a:defRPr b="1">
                <a:solidFill>
                  <a:schemeClr val="bg1"/>
                </a:solidFill>
              </a:defRPr>
            </a:lvl4pPr>
            <a:lvl5pPr marL="215514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390873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949"/>
            </a:lvl1pPr>
            <a:lvl2pPr marL="333278" indent="-197586">
              <a:tabLst/>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42380303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30"/>
            <a:ext cx="2519624" cy="808811"/>
          </a:xfrm>
          <a:prstGeom prst="rect">
            <a:avLst/>
          </a:prstGeom>
          <a:noFill/>
        </p:spPr>
        <p:txBody>
          <a:bodyPr wrap="square" lIns="0" tIns="0" rIns="0" bIns="0" rtlCol="0">
            <a:spAutoFit/>
          </a:bodyPr>
          <a:lstStyle/>
          <a:p>
            <a:r>
              <a:rPr lang="da-DK" sz="751" dirty="0">
                <a:solidFill>
                  <a:schemeClr val="tx2"/>
                </a:solidFill>
              </a:rPr>
              <a:t>Kopier boks til tekst og verdenshjul</a:t>
            </a:r>
            <a:r>
              <a:rPr lang="da-DK" sz="751" baseline="0" dirty="0">
                <a:solidFill>
                  <a:schemeClr val="tx2"/>
                </a:solidFill>
              </a:rPr>
              <a:t> fra hjælpedokument. </a:t>
            </a:r>
          </a:p>
          <a:p>
            <a:endParaRPr lang="da-DK" sz="751" baseline="0" dirty="0">
              <a:solidFill>
                <a:schemeClr val="tx2"/>
              </a:solidFill>
            </a:endParaRPr>
          </a:p>
          <a:p>
            <a:r>
              <a:rPr lang="da-DK" sz="751" baseline="0" dirty="0" err="1">
                <a:solidFill>
                  <a:schemeClr val="tx2"/>
                </a:solidFill>
              </a:rPr>
              <a:t>Højreklik</a:t>
            </a:r>
            <a:r>
              <a:rPr lang="da-DK" sz="751" baseline="0" dirty="0">
                <a:solidFill>
                  <a:schemeClr val="tx2"/>
                </a:solidFill>
              </a:rPr>
              <a:t> og vælg placer forrest, når billede er hentet ind.</a:t>
            </a:r>
          </a:p>
          <a:p>
            <a:r>
              <a:rPr lang="da-DK" sz="751" baseline="0" dirty="0">
                <a:solidFill>
                  <a:schemeClr val="tx2"/>
                </a:solidFill>
              </a:rPr>
              <a:t>OBS. Dette skal gøres hver gang der er hentet nyt billede ind i billedboksen. </a:t>
            </a:r>
            <a:endParaRPr lang="da-DK" sz="751" dirty="0">
              <a:solidFill>
                <a:schemeClr val="tx2"/>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6995929"/>
            <a:ext cx="1717309" cy="968527"/>
          </a:xfrm>
          <a:prstGeom prst="rect">
            <a:avLst/>
          </a:prstGeom>
        </p:spPr>
      </p:pic>
    </p:spTree>
    <p:extLst>
      <p:ext uri="{BB962C8B-B14F-4D97-AF65-F5344CB8AC3E}">
        <p14:creationId xmlns:p14="http://schemas.microsoft.com/office/powerpoint/2010/main" val="258446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311624"/>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35194865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5" cy="360000"/>
          </a:xfrm>
        </p:spPr>
        <p:txBody>
          <a:bodyPr anchor="t" anchorCtr="0">
            <a:normAutofit/>
          </a:bodyPr>
          <a:lstStyle>
            <a:lvl1pPr marL="0" indent="0">
              <a:buNone/>
              <a:defRPr sz="1351" u="sng" baseline="0">
                <a:solidFill>
                  <a:schemeClr val="tx2"/>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346633"/>
          </a:xfrm>
          <a:prstGeom prst="rect">
            <a:avLst/>
          </a:prstGeom>
          <a:noFill/>
        </p:spPr>
        <p:txBody>
          <a:bodyPr wrap="square" lIns="0" tIns="0" rIns="0" bIns="0" rtlCol="0">
            <a:spAutoFit/>
          </a:bodyPr>
          <a:lstStyle/>
          <a:p>
            <a:r>
              <a:rPr lang="da-DK" sz="751" dirty="0">
                <a:solidFill>
                  <a:schemeClr val="tx2"/>
                </a:solidFill>
              </a:rPr>
              <a:t>Hvis du ønsker et (større) videoikon</a:t>
            </a:r>
            <a:r>
              <a:rPr lang="da-DK" sz="751" baseline="0" dirty="0">
                <a:solidFill>
                  <a:schemeClr val="tx2"/>
                </a:solidFill>
              </a:rPr>
              <a:t> på billedet kan du kopiere fra hjælpefil.</a:t>
            </a:r>
            <a:endParaRPr lang="da-DK" sz="751" dirty="0">
              <a:solidFill>
                <a:schemeClr val="tx2"/>
              </a:solidFill>
            </a:endParaRPr>
          </a:p>
        </p:txBody>
      </p:sp>
    </p:spTree>
    <p:extLst>
      <p:ext uri="{BB962C8B-B14F-4D97-AF65-F5344CB8AC3E}">
        <p14:creationId xmlns:p14="http://schemas.microsoft.com/office/powerpoint/2010/main" val="11881663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351" baseline="0">
                <a:solidFill>
                  <a:schemeClr val="tx1"/>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16608395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74613740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393591478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436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949"/>
            </a:lvl1pPr>
            <a:lvl2pPr marL="333278" indent="-197586">
              <a:tabLst/>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7344062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6300820" cy="3311233"/>
          </a:xfrm>
        </p:spPr>
        <p:txBody>
          <a:bodyPr anchor="t" anchorCtr="0"/>
          <a:lstStyle>
            <a:lvl1pPr marL="0" indent="0">
              <a:buNone/>
              <a:defRPr sz="1949"/>
            </a:lvl1pPr>
            <a:lvl2pPr marL="809389" indent="-184494">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4919741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6" y="1799584"/>
            <a:ext cx="3240423" cy="439098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4"/>
            <a:ext cx="6660868" cy="439098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4164622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6300820" cy="3311233"/>
          </a:xfrm>
        </p:spPr>
        <p:txBody>
          <a:bodyPr anchor="t" anchorCtr="0"/>
          <a:lstStyle>
            <a:lvl1pPr marL="0" indent="0">
              <a:buNone/>
              <a:defRPr sz="1949"/>
            </a:lvl1pPr>
            <a:lvl2pPr marL="809389" indent="-184494">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7361942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2399"/>
            </a:lvl1pPr>
            <a:lvl2pPr marL="536816" indent="-203538">
              <a:defRPr sz="1949"/>
            </a:lvl2pPr>
            <a:lvl3pPr marL="739163" indent="-202347">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9"/>
            </a:lvl1pPr>
            <a:lvl2pPr marL="267813" indent="-267813">
              <a:defRPr sz="1949"/>
            </a:lvl2pPr>
            <a:lvl3pPr marL="536816" indent="-203538">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13467393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5" y="2159003"/>
            <a:ext cx="3240423" cy="4031067"/>
          </a:xfrm>
        </p:spPr>
        <p:txBody>
          <a:bodyPr anchor="t" anchorCtr="0"/>
          <a:lstStyle>
            <a:lvl1pPr marL="0" indent="0">
              <a:buNone/>
              <a:defRPr sz="1949"/>
            </a:lvl1pPr>
            <a:lvl2pPr marL="333278" indent="-197586">
              <a:defRPr sz="1651"/>
            </a:lvl2pPr>
            <a:lvl3pPr marL="1161682" indent="0">
              <a:buNone/>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6"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32409694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5"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6"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7928393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28879382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3793001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6"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1276951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RU_slut-og start-dia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455023" y="-2068"/>
            <a:ext cx="6838979" cy="7056207"/>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preferRelativeResize="0">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32676" y="107975"/>
            <a:ext cx="844003" cy="406707"/>
          </a:xfrm>
          <a:prstGeom prst="rect">
            <a:avLst/>
          </a:prstGeom>
        </p:spPr>
      </p:pic>
      <p:sp>
        <p:nvSpPr>
          <p:cNvPr id="7" name="Rectangle 113"/>
          <p:cNvSpPr>
            <a:spLocks noGrp="1" noChangeAspect="1" noChangeArrowheads="1"/>
          </p:cNvSpPr>
          <p:nvPr>
            <p:ph type="subTitle" sz="quarter" idx="1" hasCustomPrompt="1"/>
          </p:nvPr>
        </p:nvSpPr>
        <p:spPr>
          <a:xfrm>
            <a:off x="694698" y="5341751"/>
            <a:ext cx="10802605" cy="637187"/>
          </a:xfrm>
        </p:spPr>
        <p:txBody>
          <a:bodyPr anchor="t"/>
          <a:lstStyle>
            <a:lvl1pPr marL="0" indent="0" algn="ctr">
              <a:buFont typeface="Wingdings" pitchFamily="2" charset="2"/>
              <a:buNone/>
              <a:tabLst>
                <a:tab pos="876045" algn="l"/>
              </a:tabLst>
              <a:defRPr sz="194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11844513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9" y="3131276"/>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405437304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9" y="3131276"/>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6201483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2237609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6" y="1799584"/>
            <a:ext cx="3240423" cy="439098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4"/>
            <a:ext cx="6660868" cy="439098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4417336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9234443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25587421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740609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8995633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342801" indent="-342801">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42620560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1222507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0759923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9757207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4" y="1226148"/>
            <a:ext cx="2106233" cy="376235"/>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78" indent="0">
              <a:buNone/>
              <a:defRPr b="1">
                <a:solidFill>
                  <a:schemeClr val="bg1"/>
                </a:solidFill>
              </a:defRPr>
            </a:lvl2pPr>
            <a:lvl3pPr marL="1161682" indent="0">
              <a:buNone/>
              <a:defRPr b="1">
                <a:solidFill>
                  <a:schemeClr val="bg1"/>
                </a:solidFill>
              </a:defRPr>
            </a:lvl3pPr>
            <a:lvl4pPr marL="1709196" indent="0">
              <a:buNone/>
              <a:defRPr b="1">
                <a:solidFill>
                  <a:schemeClr val="bg1"/>
                </a:solidFill>
              </a:defRPr>
            </a:lvl4pPr>
            <a:lvl5pPr marL="215514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38670634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30"/>
            <a:ext cx="2519624" cy="808811"/>
          </a:xfrm>
          <a:prstGeom prst="rect">
            <a:avLst/>
          </a:prstGeom>
          <a:noFill/>
        </p:spPr>
        <p:txBody>
          <a:bodyPr wrap="square" lIns="0" tIns="0" rIns="0" bIns="0" rtlCol="0">
            <a:spAutoFit/>
          </a:bodyPr>
          <a:lstStyle/>
          <a:p>
            <a:r>
              <a:rPr lang="da-DK" sz="751" dirty="0">
                <a:solidFill>
                  <a:schemeClr val="tx2"/>
                </a:solidFill>
              </a:rPr>
              <a:t>Kopier boks til tekst og verdenshjul</a:t>
            </a:r>
            <a:r>
              <a:rPr lang="da-DK" sz="751" baseline="0" dirty="0">
                <a:solidFill>
                  <a:schemeClr val="tx2"/>
                </a:solidFill>
              </a:rPr>
              <a:t> fra hjælpedokument. </a:t>
            </a:r>
          </a:p>
          <a:p>
            <a:endParaRPr lang="da-DK" sz="751" baseline="0" dirty="0">
              <a:solidFill>
                <a:schemeClr val="tx2"/>
              </a:solidFill>
            </a:endParaRPr>
          </a:p>
          <a:p>
            <a:r>
              <a:rPr lang="da-DK" sz="751" baseline="0" dirty="0" err="1">
                <a:solidFill>
                  <a:schemeClr val="tx2"/>
                </a:solidFill>
              </a:rPr>
              <a:t>Højreklik</a:t>
            </a:r>
            <a:r>
              <a:rPr lang="da-DK" sz="751" baseline="0" dirty="0">
                <a:solidFill>
                  <a:schemeClr val="tx2"/>
                </a:solidFill>
              </a:rPr>
              <a:t> og vælg placer forrest, når billede er hentet ind.</a:t>
            </a:r>
          </a:p>
          <a:p>
            <a:r>
              <a:rPr lang="da-DK" sz="751" baseline="0" dirty="0">
                <a:solidFill>
                  <a:schemeClr val="tx2"/>
                </a:solidFill>
              </a:rPr>
              <a:t>OBS. Dette skal gøres hver gang der er hentet nyt billede ind i billedboksen. </a:t>
            </a:r>
            <a:endParaRPr lang="da-DK" sz="751" dirty="0">
              <a:solidFill>
                <a:schemeClr val="tx2"/>
              </a:solidFill>
            </a:endParaRPr>
          </a:p>
        </p:txBody>
      </p:sp>
      <p:pic>
        <p:nvPicPr>
          <p:cNvPr id="3" name="Billed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6995929"/>
            <a:ext cx="1717309" cy="968527"/>
          </a:xfrm>
          <a:prstGeom prst="rect">
            <a:avLst/>
          </a:prstGeom>
        </p:spPr>
      </p:pic>
    </p:spTree>
    <p:extLst>
      <p:ext uri="{BB962C8B-B14F-4D97-AF65-F5344CB8AC3E}">
        <p14:creationId xmlns:p14="http://schemas.microsoft.com/office/powerpoint/2010/main" val="1226538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2399"/>
            </a:lvl1pPr>
            <a:lvl2pPr marL="536816" indent="-203538">
              <a:defRPr sz="1949"/>
            </a:lvl2pPr>
            <a:lvl3pPr marL="739163" indent="-202347">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9"/>
            </a:lvl1pPr>
            <a:lvl2pPr marL="267813" indent="-267813">
              <a:defRPr sz="1949"/>
            </a:lvl2pPr>
            <a:lvl3pPr marL="536816" indent="-203538">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76123603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311624"/>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34614027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5" cy="360000"/>
          </a:xfrm>
        </p:spPr>
        <p:txBody>
          <a:bodyPr anchor="t" anchorCtr="0">
            <a:normAutofit/>
          </a:bodyPr>
          <a:lstStyle>
            <a:lvl1pPr marL="0" indent="0">
              <a:buNone/>
              <a:defRPr sz="1351" u="sng" baseline="0">
                <a:solidFill>
                  <a:schemeClr val="tx2"/>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346633"/>
          </a:xfrm>
          <a:prstGeom prst="rect">
            <a:avLst/>
          </a:prstGeom>
          <a:noFill/>
        </p:spPr>
        <p:txBody>
          <a:bodyPr wrap="square" lIns="0" tIns="0" rIns="0" bIns="0" rtlCol="0">
            <a:spAutoFit/>
          </a:bodyPr>
          <a:lstStyle/>
          <a:p>
            <a:r>
              <a:rPr lang="da-DK" sz="751" dirty="0">
                <a:solidFill>
                  <a:schemeClr val="tx2"/>
                </a:solidFill>
              </a:rPr>
              <a:t>Hvis du ønsker et (større) videoikon</a:t>
            </a:r>
            <a:r>
              <a:rPr lang="da-DK" sz="751" baseline="0" dirty="0">
                <a:solidFill>
                  <a:schemeClr val="tx2"/>
                </a:solidFill>
              </a:rPr>
              <a:t> på billedet kan du kopiere fra hjælpefil.</a:t>
            </a:r>
            <a:endParaRPr lang="da-DK" sz="751" dirty="0">
              <a:solidFill>
                <a:schemeClr val="tx2"/>
              </a:solidFill>
            </a:endParaRPr>
          </a:p>
        </p:txBody>
      </p:sp>
    </p:spTree>
    <p:extLst>
      <p:ext uri="{BB962C8B-B14F-4D97-AF65-F5344CB8AC3E}">
        <p14:creationId xmlns:p14="http://schemas.microsoft.com/office/powerpoint/2010/main" val="39905129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351" baseline="0">
                <a:solidFill>
                  <a:schemeClr val="tx1"/>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193624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4415145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41438426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9274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949"/>
            </a:lvl1pPr>
            <a:lvl2pPr marL="333278" indent="-197586">
              <a:tabLst/>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9942537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6300820" cy="3311233"/>
          </a:xfrm>
        </p:spPr>
        <p:txBody>
          <a:bodyPr anchor="t" anchorCtr="0"/>
          <a:lstStyle>
            <a:lvl1pPr marL="0" indent="0">
              <a:buNone/>
              <a:defRPr sz="1949"/>
            </a:lvl1pPr>
            <a:lvl2pPr marL="809389" indent="-184494">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6116458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6" y="1799584"/>
            <a:ext cx="3240423" cy="439098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4"/>
            <a:ext cx="6660868" cy="439098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2324430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2399"/>
            </a:lvl1pPr>
            <a:lvl2pPr marL="536816" indent="-203538">
              <a:defRPr sz="1949"/>
            </a:lvl2pPr>
            <a:lvl3pPr marL="739163" indent="-202347">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9"/>
            </a:lvl1pPr>
            <a:lvl2pPr marL="267813" indent="-267813">
              <a:defRPr sz="1949"/>
            </a:lvl2pPr>
            <a:lvl3pPr marL="536816" indent="-203538">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3401140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5" y="2159003"/>
            <a:ext cx="3240423" cy="4031067"/>
          </a:xfrm>
        </p:spPr>
        <p:txBody>
          <a:bodyPr anchor="t" anchorCtr="0"/>
          <a:lstStyle>
            <a:lvl1pPr marL="0" indent="0">
              <a:buNone/>
              <a:defRPr sz="1949"/>
            </a:lvl1pPr>
            <a:lvl2pPr marL="333278" indent="-197586">
              <a:defRPr sz="1651"/>
            </a:lvl2pPr>
            <a:lvl3pPr marL="1161682" indent="0">
              <a:buNone/>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6"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21660482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5" y="2159003"/>
            <a:ext cx="3240423" cy="4031067"/>
          </a:xfrm>
        </p:spPr>
        <p:txBody>
          <a:bodyPr anchor="t" anchorCtr="0"/>
          <a:lstStyle>
            <a:lvl1pPr marL="0" indent="0">
              <a:buNone/>
              <a:defRPr sz="1949"/>
            </a:lvl1pPr>
            <a:lvl2pPr marL="333278" indent="-197586">
              <a:defRPr sz="1651"/>
            </a:lvl2pPr>
            <a:lvl3pPr marL="1161682" indent="0">
              <a:buNone/>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6"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8209208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5"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6"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6817488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8744940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3232605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6"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5720889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5" y="-122237"/>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3" y="1077914"/>
            <a:ext cx="4853516" cy="1770063"/>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grpSp>
      <p:sp>
        <p:nvSpPr>
          <p:cNvPr id="39024" name="Rectangle 112"/>
          <p:cNvSpPr>
            <a:spLocks noGrp="1" noChangeArrowheads="1"/>
          </p:cNvSpPr>
          <p:nvPr>
            <p:ph type="ctrTitle" sz="quarter"/>
          </p:nvPr>
        </p:nvSpPr>
        <p:spPr>
          <a:xfrm>
            <a:off x="1198034" y="3813177"/>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4" y="5397500"/>
            <a:ext cx="9836151" cy="719139"/>
          </a:xfrm>
        </p:spPr>
        <p:txBody>
          <a:bodyPr anchor="t"/>
          <a:lstStyle>
            <a:lvl1pPr marL="0" indent="0">
              <a:buFont typeface="Wingdings" pitchFamily="2" charset="2"/>
              <a:buNone/>
              <a:defRPr sz="2000">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220405422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0"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2"/>
            <a:ext cx="8070851"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834" y="573090"/>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186" y="31752"/>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39024" name="Rectangle 112"/>
          <p:cNvSpPr>
            <a:spLocks noGrp="1" noChangeArrowheads="1"/>
          </p:cNvSpPr>
          <p:nvPr>
            <p:ph type="ctrTitle" sz="quarter"/>
          </p:nvPr>
        </p:nvSpPr>
        <p:spPr>
          <a:xfrm>
            <a:off x="1198034" y="3708589"/>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4" y="5397500"/>
            <a:ext cx="9836151" cy="719139"/>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6398606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2"/>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2" y="2776511"/>
            <a:ext cx="7420836" cy="2065337"/>
          </a:xfrm>
          <a:noFill/>
        </p:spPr>
        <p:txBody>
          <a:bodyPr anchor="t"/>
          <a:lstStyle>
            <a:lvl1pPr marL="285724" indent="-285724">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164859871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7981582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08984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5"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6"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45038820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0827532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69791586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0516983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41597611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2"/>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061"/>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5" y="1373072"/>
            <a:ext cx="10363200" cy="576739"/>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7" y="3527426"/>
            <a:ext cx="6210300" cy="2065337"/>
          </a:xfrm>
          <a:noFill/>
        </p:spPr>
        <p:txBody>
          <a:bodyPr anchor="t"/>
          <a:lstStyle>
            <a:lvl1pPr marL="0" indent="0">
              <a:buClr>
                <a:schemeClr val="bg1"/>
              </a:buClr>
              <a:buFont typeface="Arial" panose="020B0604020202020204" pitchFamily="34" charset="0"/>
              <a:buNone/>
              <a:defRPr sz="1800">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346190456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 name="Titel 1"/>
          <p:cNvSpPr>
            <a:spLocks noGrp="1"/>
          </p:cNvSpPr>
          <p:nvPr>
            <p:ph type="title"/>
          </p:nvPr>
        </p:nvSpPr>
        <p:spPr>
          <a:xfrm>
            <a:off x="945979" y="2246060"/>
            <a:ext cx="10363200" cy="999345"/>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9"/>
          </a:xfrm>
        </p:spPr>
        <p:txBody>
          <a:bodyPr anchor="b"/>
          <a:lstStyle>
            <a:lvl1pPr marL="0" indent="0">
              <a:buNone/>
              <a:defRPr sz="1600" baseline="0">
                <a:solidFill>
                  <a:srgbClr val="12191C"/>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6"/>
            <a:ext cx="6210300" cy="2065337"/>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31987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9"/>
          </a:xfrm>
          <a:prstGeom prst="rect">
            <a:avLst/>
          </a:prstGeom>
        </p:spPr>
      </p:pic>
      <p:sp>
        <p:nvSpPr>
          <p:cNvPr id="2" name="Titel 1"/>
          <p:cNvSpPr>
            <a:spLocks noGrp="1"/>
          </p:cNvSpPr>
          <p:nvPr>
            <p:ph type="title"/>
          </p:nvPr>
        </p:nvSpPr>
        <p:spPr>
          <a:xfrm>
            <a:off x="945979" y="2246060"/>
            <a:ext cx="10363200" cy="999345"/>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9"/>
          </a:xfrm>
        </p:spPr>
        <p:txBody>
          <a:bodyPr anchor="b"/>
          <a:lstStyle>
            <a:lvl1pPr marL="0" indent="0">
              <a:buNone/>
              <a:defRPr sz="1600" baseline="0">
                <a:solidFill>
                  <a:srgbClr val="12191C"/>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6"/>
            <a:ext cx="6210300" cy="2065337"/>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275248460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1" y="2496067"/>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53637332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1" y="2496067"/>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9180026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1" y="2496067"/>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40477738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2549959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1" y="2496067"/>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67437161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1" y="2496067"/>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197415722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1" y="2496067"/>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6430489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1" y="2496067"/>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148976709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1" y="2496067"/>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38699257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1" y="2496067"/>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30638058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1" y="2496067"/>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172039146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7" y="213423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1621854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7" y="2134239"/>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8775483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7" y="213423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17831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7027376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7" y="2134239"/>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8640276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7" y="213423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6581040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7"/>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7" y="2134239"/>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0349470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7" y="213423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925198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9" y="1612014"/>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7" y="2134239"/>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9595764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5" y="3472302"/>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3" y="3994528"/>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58658327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5" y="3472302"/>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3" y="3994528"/>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564878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5" y="1335090"/>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5" y="1368426"/>
            <a:ext cx="3911600" cy="19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4" y="3852863"/>
            <a:ext cx="3911600" cy="19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3" y="3687764"/>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5761"/>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79"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5" y="1228764"/>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46610465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3"/>
            <a:ext cx="12192000" cy="5473316"/>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8532092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2"/>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7"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105970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6"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5200587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13961604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9"/>
          </a:xfrm>
          <a:prstGeom prst="rect">
            <a:avLst/>
          </a:prstGeom>
        </p:spPr>
      </p:pic>
      <p:sp>
        <p:nvSpPr>
          <p:cNvPr id="6" name="Pladsholder til tekst 5"/>
          <p:cNvSpPr>
            <a:spLocks noGrp="1"/>
          </p:cNvSpPr>
          <p:nvPr>
            <p:ph type="body" sz="quarter" idx="11"/>
          </p:nvPr>
        </p:nvSpPr>
        <p:spPr>
          <a:xfrm>
            <a:off x="1333500"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371886929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9"/>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24969150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0"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2"/>
            <a:ext cx="8070851"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4" y="5875339"/>
            <a:ext cx="19028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186" y="31752"/>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3689805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076894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0" y="575869"/>
            <a:ext cx="12192000" cy="5938625"/>
          </a:xfrm>
        </p:spPr>
        <p:txBody>
          <a:bodyPr/>
          <a:lstStyle>
            <a:lvl1pPr marL="0" indent="0" algn="ctr">
              <a:buNone/>
              <a:defRPr sz="2024" baseline="0"/>
            </a:lvl1pPr>
            <a:lvl2pPr marL="457207" indent="0">
              <a:buNone/>
              <a:defRPr sz="2775"/>
            </a:lvl2pPr>
            <a:lvl3pPr marL="914416" indent="0">
              <a:buNone/>
              <a:defRPr sz="2400"/>
            </a:lvl3pPr>
            <a:lvl4pPr marL="1371622" indent="0">
              <a:buNone/>
              <a:defRPr sz="2024"/>
            </a:lvl4pPr>
            <a:lvl5pPr marL="1828830" indent="0">
              <a:buNone/>
              <a:defRPr sz="2024"/>
            </a:lvl5pPr>
            <a:lvl6pPr marL="2286038" indent="0">
              <a:buNone/>
              <a:defRPr sz="2024"/>
            </a:lvl6pPr>
            <a:lvl7pPr marL="2743246" indent="0">
              <a:buNone/>
              <a:defRPr sz="2024"/>
            </a:lvl7pPr>
            <a:lvl8pPr marL="3200452" indent="0">
              <a:buNone/>
              <a:defRPr sz="2024"/>
            </a:lvl8pPr>
            <a:lvl9pPr marL="3657661"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3105909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grpSp>
        <p:nvGrpSpPr>
          <p:cNvPr id="4" name="Group 111"/>
          <p:cNvGrpSpPr>
            <a:grpSpLocks/>
          </p:cNvGrpSpPr>
          <p:nvPr/>
        </p:nvGrpSpPr>
        <p:grpSpPr bwMode="auto">
          <a:xfrm>
            <a:off x="-12848166" y="-122232"/>
            <a:ext cx="30518100" cy="9263063"/>
            <a:chOff x="-6070" y="-77"/>
            <a:chExt cx="14418" cy="5835"/>
          </a:xfrm>
        </p:grpSpPr>
        <p:sp>
          <p:nvSpPr>
            <p:cNvPr id="5" name="Rectangle 7"/>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dirty="0">
                  <a:solidFill>
                    <a:srgbClr val="3F3018"/>
                  </a:solidFill>
                </a:rPr>
                <a:t> </a:t>
              </a:r>
            </a:p>
          </p:txBody>
        </p:sp>
        <p:sp>
          <p:nvSpPr>
            <p:cNvPr id="6" name="Freeform 86"/>
            <p:cNvSpPr>
              <a:spLocks noChangeAspect="1" noEditPoints="1"/>
            </p:cNvSpPr>
            <p:nvPr userDrawn="1"/>
          </p:nvSpPr>
          <p:spPr bwMode="auto">
            <a:xfrm>
              <a:off x="988" y="112"/>
              <a:ext cx="7360" cy="5646"/>
            </a:xfrm>
            <a:custGeom>
              <a:avLst/>
              <a:gdLst>
                <a:gd name="T0" fmla="*/ 2147483647 w 3059"/>
                <a:gd name="T1" fmla="*/ 2147483647 h 2349"/>
                <a:gd name="T2" fmla="*/ 2147483647 w 3059"/>
                <a:gd name="T3" fmla="*/ 2147483647 h 2349"/>
                <a:gd name="T4" fmla="*/ 2147483647 w 3059"/>
                <a:gd name="T5" fmla="*/ 2147483647 h 2349"/>
                <a:gd name="T6" fmla="*/ 2147483647 w 3059"/>
                <a:gd name="T7" fmla="*/ 2147483647 h 2349"/>
                <a:gd name="T8" fmla="*/ 2147483647 w 3059"/>
                <a:gd name="T9" fmla="*/ 2147483647 h 2349"/>
                <a:gd name="T10" fmla="*/ 2147483647 w 3059"/>
                <a:gd name="T11" fmla="*/ 2147483647 h 2349"/>
                <a:gd name="T12" fmla="*/ 2147483647 w 3059"/>
                <a:gd name="T13" fmla="*/ 2147483647 h 2349"/>
                <a:gd name="T14" fmla="*/ 2147483647 w 3059"/>
                <a:gd name="T15" fmla="*/ 2147483647 h 2349"/>
                <a:gd name="T16" fmla="*/ 2147483647 w 3059"/>
                <a:gd name="T17" fmla="*/ 2147483647 h 2349"/>
                <a:gd name="T18" fmla="*/ 2147483647 w 3059"/>
                <a:gd name="T19" fmla="*/ 2147483647 h 2349"/>
                <a:gd name="T20" fmla="*/ 2147483647 w 3059"/>
                <a:gd name="T21" fmla="*/ 2147483647 h 2349"/>
                <a:gd name="T22" fmla="*/ 2147483647 w 3059"/>
                <a:gd name="T23" fmla="*/ 2147483647 h 2349"/>
                <a:gd name="T24" fmla="*/ 2147483647 w 3059"/>
                <a:gd name="T25" fmla="*/ 1577154412 h 2349"/>
                <a:gd name="T26" fmla="*/ 2147483647 w 3059"/>
                <a:gd name="T27" fmla="*/ 1226047684 h 2349"/>
                <a:gd name="T28" fmla="*/ 2147483647 w 3059"/>
                <a:gd name="T29" fmla="*/ 1470196078 h 2349"/>
                <a:gd name="T30" fmla="*/ 2147483647 w 3059"/>
                <a:gd name="T31" fmla="*/ 2147483647 h 2349"/>
                <a:gd name="T32" fmla="*/ 2147483647 w 3059"/>
                <a:gd name="T33" fmla="*/ 2147483647 h 2349"/>
                <a:gd name="T34" fmla="*/ 2147483647 w 3059"/>
                <a:gd name="T35" fmla="*/ 2147483647 h 2349"/>
                <a:gd name="T36" fmla="*/ 2147483647 w 3059"/>
                <a:gd name="T37" fmla="*/ 2147483647 h 2349"/>
                <a:gd name="T38" fmla="*/ 2147483647 w 3059"/>
                <a:gd name="T39" fmla="*/ 2147483647 h 2349"/>
                <a:gd name="T40" fmla="*/ 2147483647 w 3059"/>
                <a:gd name="T41" fmla="*/ 2147483647 h 2349"/>
                <a:gd name="T42" fmla="*/ 2147483647 w 3059"/>
                <a:gd name="T43" fmla="*/ 2147483647 h 2349"/>
                <a:gd name="T44" fmla="*/ 2147483647 w 3059"/>
                <a:gd name="T45" fmla="*/ 2147483647 h 2349"/>
                <a:gd name="T46" fmla="*/ 2147483647 w 3059"/>
                <a:gd name="T47" fmla="*/ 2147483647 h 2349"/>
                <a:gd name="T48" fmla="*/ 2147483647 w 3059"/>
                <a:gd name="T49" fmla="*/ 2147483647 h 2349"/>
                <a:gd name="T50" fmla="*/ 2147483647 w 3059"/>
                <a:gd name="T51" fmla="*/ 2147483647 h 2349"/>
                <a:gd name="T52" fmla="*/ 2147483647 w 3059"/>
                <a:gd name="T53" fmla="*/ 2147483647 h 2349"/>
                <a:gd name="T54" fmla="*/ 2147483647 w 3059"/>
                <a:gd name="T55" fmla="*/ 2147483647 h 2349"/>
                <a:gd name="T56" fmla="*/ 2147483647 w 3059"/>
                <a:gd name="T57" fmla="*/ 2147483647 h 2349"/>
                <a:gd name="T58" fmla="*/ 2147483647 w 3059"/>
                <a:gd name="T59" fmla="*/ 2147483647 h 2349"/>
                <a:gd name="T60" fmla="*/ 2147483647 w 3059"/>
                <a:gd name="T61" fmla="*/ 2147483647 h 2349"/>
                <a:gd name="T62" fmla="*/ 2147483647 w 3059"/>
                <a:gd name="T63" fmla="*/ 2147483647 h 2349"/>
                <a:gd name="T64" fmla="*/ 2147483647 w 3059"/>
                <a:gd name="T65" fmla="*/ 2147483647 h 2349"/>
                <a:gd name="T66" fmla="*/ 2147483647 w 3059"/>
                <a:gd name="T67" fmla="*/ 2147483647 h 2349"/>
                <a:gd name="T68" fmla="*/ 2147483647 w 3059"/>
                <a:gd name="T69" fmla="*/ 2147483647 h 2349"/>
                <a:gd name="T70" fmla="*/ 2147483647 w 3059"/>
                <a:gd name="T71" fmla="*/ 2147483647 h 2349"/>
                <a:gd name="T72" fmla="*/ 2147483647 w 3059"/>
                <a:gd name="T73" fmla="*/ 2147483647 h 2349"/>
                <a:gd name="T74" fmla="*/ 2147483647 w 3059"/>
                <a:gd name="T75" fmla="*/ 2147483647 h 2349"/>
                <a:gd name="T76" fmla="*/ 2147483647 w 3059"/>
                <a:gd name="T77" fmla="*/ 2147483647 h 2349"/>
                <a:gd name="T78" fmla="*/ 2147483647 w 3059"/>
                <a:gd name="T79" fmla="*/ 2147483647 h 2349"/>
                <a:gd name="T80" fmla="*/ 2147483647 w 3059"/>
                <a:gd name="T81" fmla="*/ 2147483647 h 2349"/>
                <a:gd name="T82" fmla="*/ 2147483647 w 3059"/>
                <a:gd name="T83" fmla="*/ 1935860879 h 2349"/>
                <a:gd name="T84" fmla="*/ 2147483647 w 3059"/>
                <a:gd name="T85" fmla="*/ 745998825 h 2349"/>
                <a:gd name="T86" fmla="*/ 2147483647 w 3059"/>
                <a:gd name="T87" fmla="*/ 295348490 h 2349"/>
                <a:gd name="T88" fmla="*/ 2147483647 w 3059"/>
                <a:gd name="T89" fmla="*/ 0 h 2349"/>
                <a:gd name="T90" fmla="*/ 2147483647 w 3059"/>
                <a:gd name="T91" fmla="*/ 337623623 h 2349"/>
                <a:gd name="T92" fmla="*/ 2147483647 w 3059"/>
                <a:gd name="T93" fmla="*/ 1640773917 h 2349"/>
                <a:gd name="T94" fmla="*/ 2147483647 w 3059"/>
                <a:gd name="T95" fmla="*/ 2147483647 h 2349"/>
                <a:gd name="T96" fmla="*/ 2147483647 w 3059"/>
                <a:gd name="T97" fmla="*/ 2147483647 h 2349"/>
                <a:gd name="T98" fmla="*/ 2147483647 w 3059"/>
                <a:gd name="T99" fmla="*/ 2147483647 h 2349"/>
                <a:gd name="T100" fmla="*/ 2147483647 w 3059"/>
                <a:gd name="T101" fmla="*/ 2147483647 h 2349"/>
                <a:gd name="T102" fmla="*/ 1028985523 w 3059"/>
                <a:gd name="T103" fmla="*/ 2147483647 h 2349"/>
                <a:gd name="T104" fmla="*/ 67103954 w 3059"/>
                <a:gd name="T105" fmla="*/ 2147483647 h 2349"/>
                <a:gd name="T106" fmla="*/ 276273771 w 3059"/>
                <a:gd name="T107" fmla="*/ 2147483647 h 2349"/>
                <a:gd name="T108" fmla="*/ 1459173019 w 3059"/>
                <a:gd name="T109" fmla="*/ 2147483647 h 2349"/>
                <a:gd name="T110" fmla="*/ 2147483647 w 3059"/>
                <a:gd name="T111" fmla="*/ 2147483647 h 2349"/>
                <a:gd name="T112" fmla="*/ 2147483647 w 3059"/>
                <a:gd name="T113" fmla="*/ 2147483647 h 2349"/>
                <a:gd name="T114" fmla="*/ 2147483647 w 3059"/>
                <a:gd name="T115" fmla="*/ 2147483647 h 2349"/>
                <a:gd name="T116" fmla="*/ 2147483647 w 3059"/>
                <a:gd name="T117" fmla="*/ 2147483647 h 2349"/>
                <a:gd name="T118" fmla="*/ 2147483647 w 3059"/>
                <a:gd name="T119" fmla="*/ 2147483647 h 2349"/>
                <a:gd name="T120" fmla="*/ 2147483647 w 3059"/>
                <a:gd name="T121" fmla="*/ 2147483647 h 2349"/>
                <a:gd name="T122" fmla="*/ 2147483647 w 3059"/>
                <a:gd name="T123" fmla="*/ 2147483647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dirty="0">
                <a:solidFill>
                  <a:srgbClr val="3F3018"/>
                </a:solidFill>
              </a:endParaRPr>
            </a:p>
          </p:txBody>
        </p:sp>
        <p:sp>
          <p:nvSpPr>
            <p:cNvPr id="7" name="Freeform 85"/>
            <p:cNvSpPr>
              <a:spLocks noChangeAspect="1"/>
            </p:cNvSpPr>
            <p:nvPr userDrawn="1"/>
          </p:nvSpPr>
          <p:spPr bwMode="auto">
            <a:xfrm>
              <a:off x="3935" y="-77"/>
              <a:ext cx="2098" cy="4516"/>
            </a:xfrm>
            <a:custGeom>
              <a:avLst/>
              <a:gdLst>
                <a:gd name="T0" fmla="*/ 2147483647 w 802"/>
                <a:gd name="T1" fmla="*/ 0 h 1736"/>
                <a:gd name="T2" fmla="*/ 2147483647 w 802"/>
                <a:gd name="T3" fmla="*/ 0 h 1736"/>
                <a:gd name="T4" fmla="*/ 2147483647 w 802"/>
                <a:gd name="T5" fmla="*/ 57223258 h 1736"/>
                <a:gd name="T6" fmla="*/ 2147483647 w 802"/>
                <a:gd name="T7" fmla="*/ 184593220 h 1736"/>
                <a:gd name="T8" fmla="*/ 2147483647 w 802"/>
                <a:gd name="T9" fmla="*/ 241816470 h 1736"/>
                <a:gd name="T10" fmla="*/ 1283347359 w 802"/>
                <a:gd name="T11" fmla="*/ 387240707 h 1736"/>
                <a:gd name="T12" fmla="*/ 755469354 w 802"/>
                <a:gd name="T13" fmla="*/ 557616825 h 1736"/>
                <a:gd name="T14" fmla="*/ 390049785 w 802"/>
                <a:gd name="T15" fmla="*/ 835166897 h 1736"/>
                <a:gd name="T16" fmla="*/ 303586512 w 802"/>
                <a:gd name="T17" fmla="*/ 1191954380 h 1736"/>
                <a:gd name="T18" fmla="*/ 163915652 w 802"/>
                <a:gd name="T19" fmla="*/ 1672151861 h 1736"/>
                <a:gd name="T20" fmla="*/ 163915652 w 802"/>
                <a:gd name="T21" fmla="*/ 2114884711 h 1736"/>
                <a:gd name="T22" fmla="*/ 101257401 w 802"/>
                <a:gd name="T23" fmla="*/ 2147483647 h 1736"/>
                <a:gd name="T24" fmla="*/ 38707548 w 802"/>
                <a:gd name="T25" fmla="*/ 2147483647 h 1736"/>
                <a:gd name="T26" fmla="*/ 38707548 w 802"/>
                <a:gd name="T27" fmla="*/ 2147483647 h 1736"/>
                <a:gd name="T28" fmla="*/ 0 w 802"/>
                <a:gd name="T29" fmla="*/ 2147483647 h 1736"/>
                <a:gd name="T30" fmla="*/ 0 w 802"/>
                <a:gd name="T31" fmla="*/ 2147483647 h 1736"/>
                <a:gd name="T32" fmla="*/ 38707548 w 802"/>
                <a:gd name="T33" fmla="*/ 2147483647 h 1736"/>
                <a:gd name="T34" fmla="*/ 303586512 w 802"/>
                <a:gd name="T35" fmla="*/ 2147483647 h 1736"/>
                <a:gd name="T36" fmla="*/ 630585930 w 802"/>
                <a:gd name="T37" fmla="*/ 2147483647 h 1736"/>
                <a:gd name="T38" fmla="*/ 1059055845 w 802"/>
                <a:gd name="T39" fmla="*/ 2147483647 h 1736"/>
                <a:gd name="T40" fmla="*/ 1346000976 w 802"/>
                <a:gd name="T41" fmla="*/ 2147483647 h 1736"/>
                <a:gd name="T42" fmla="*/ 1836582427 w 802"/>
                <a:gd name="T43" fmla="*/ 2147483647 h 1736"/>
                <a:gd name="T44" fmla="*/ 2147483647 w 802"/>
                <a:gd name="T45" fmla="*/ 2147483647 h 1736"/>
                <a:gd name="T46" fmla="*/ 2147483647 w 802"/>
                <a:gd name="T47" fmla="*/ 2147483647 h 1736"/>
                <a:gd name="T48" fmla="*/ 2147483647 w 802"/>
                <a:gd name="T49" fmla="*/ 2147483647 h 1736"/>
                <a:gd name="T50" fmla="*/ 2147483647 w 802"/>
                <a:gd name="T51" fmla="*/ 2147483647 h 1736"/>
                <a:gd name="T52" fmla="*/ 2147483647 w 802"/>
                <a:gd name="T53" fmla="*/ 2147483647 h 1736"/>
                <a:gd name="T54" fmla="*/ 2147483647 w 802"/>
                <a:gd name="T55" fmla="*/ 2147483647 h 1736"/>
                <a:gd name="T56" fmla="*/ 2147483647 w 802"/>
                <a:gd name="T57" fmla="*/ 2147483647 h 1736"/>
                <a:gd name="T58" fmla="*/ 2147483647 w 802"/>
                <a:gd name="T59" fmla="*/ 2147483647 h 1736"/>
                <a:gd name="T60" fmla="*/ 2147483647 w 802"/>
                <a:gd name="T61" fmla="*/ 2147483647 h 1736"/>
                <a:gd name="T62" fmla="*/ 2147483647 w 802"/>
                <a:gd name="T63" fmla="*/ 2147483647 h 1736"/>
                <a:gd name="T64" fmla="*/ 2147483647 w 802"/>
                <a:gd name="T65" fmla="*/ 2147483647 h 1736"/>
                <a:gd name="T66" fmla="*/ 2147483647 w 802"/>
                <a:gd name="T67" fmla="*/ 2147483647 h 1736"/>
                <a:gd name="T68" fmla="*/ 2147483647 w 802"/>
                <a:gd name="T69" fmla="*/ 2147483647 h 1736"/>
                <a:gd name="T70" fmla="*/ 2147483647 w 802"/>
                <a:gd name="T71" fmla="*/ 2147483647 h 1736"/>
                <a:gd name="T72" fmla="*/ 2147483647 w 802"/>
                <a:gd name="T73" fmla="*/ 2147483647 h 1736"/>
                <a:gd name="T74" fmla="*/ 2147483647 w 802"/>
                <a:gd name="T75" fmla="*/ 2147483647 h 1736"/>
                <a:gd name="T76" fmla="*/ 2147483647 w 802"/>
                <a:gd name="T77" fmla="*/ 2147483647 h 1736"/>
                <a:gd name="T78" fmla="*/ 2147483647 w 802"/>
                <a:gd name="T79" fmla="*/ 2147483647 h 1736"/>
                <a:gd name="T80" fmla="*/ 2147483647 w 802"/>
                <a:gd name="T81" fmla="*/ 2147483647 h 1736"/>
                <a:gd name="T82" fmla="*/ 2147483647 w 802"/>
                <a:gd name="T83" fmla="*/ 2147483647 h 1736"/>
                <a:gd name="T84" fmla="*/ 2147483647 w 802"/>
                <a:gd name="T85" fmla="*/ 2147483647 h 1736"/>
                <a:gd name="T86" fmla="*/ 2147483647 w 802"/>
                <a:gd name="T87" fmla="*/ 2147483647 h 1736"/>
                <a:gd name="T88" fmla="*/ 2147483647 w 802"/>
                <a:gd name="T89" fmla="*/ 2147483647 h 1736"/>
                <a:gd name="T90" fmla="*/ 2147483647 w 802"/>
                <a:gd name="T91" fmla="*/ 2147483647 h 1736"/>
                <a:gd name="T92" fmla="*/ 2147483647 w 802"/>
                <a:gd name="T93" fmla="*/ 1672151861 h 1736"/>
                <a:gd name="T94" fmla="*/ 2147483647 w 802"/>
                <a:gd name="T95" fmla="*/ 1249177550 h 1736"/>
                <a:gd name="T96" fmla="*/ 2147483647 w 802"/>
                <a:gd name="T97" fmla="*/ 857136758 h 1736"/>
                <a:gd name="T98" fmla="*/ 2147483647 w 802"/>
                <a:gd name="T99" fmla="*/ 593323175 h 1736"/>
                <a:gd name="T100" fmla="*/ 2147483647 w 802"/>
                <a:gd name="T101" fmla="*/ 444463966 h 1736"/>
                <a:gd name="T102" fmla="*/ 2147483647 w 802"/>
                <a:gd name="T103" fmla="*/ 263813583 h 1736"/>
                <a:gd name="T104" fmla="*/ 2147483647 w 802"/>
                <a:gd name="T105" fmla="*/ 184593220 h 1736"/>
                <a:gd name="T106" fmla="*/ 2147483647 w 802"/>
                <a:gd name="T107" fmla="*/ 57223258 h 1736"/>
                <a:gd name="T108" fmla="*/ 2147483647 w 802"/>
                <a:gd name="T109" fmla="*/ 0 h 1736"/>
                <a:gd name="T110" fmla="*/ 2147483647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sp>
          <p:nvSpPr>
            <p:cNvPr id="8" name="Freeform 84"/>
            <p:cNvSpPr>
              <a:spLocks noChangeAspect="1"/>
            </p:cNvSpPr>
            <p:nvPr userDrawn="1"/>
          </p:nvSpPr>
          <p:spPr bwMode="auto">
            <a:xfrm>
              <a:off x="-6070" y="143"/>
              <a:ext cx="8018" cy="5096"/>
            </a:xfrm>
            <a:custGeom>
              <a:avLst/>
              <a:gdLst>
                <a:gd name="T0" fmla="*/ 2147483647 w 2751"/>
                <a:gd name="T1" fmla="*/ 0 h 1753"/>
                <a:gd name="T2" fmla="*/ 2147483647 w 2751"/>
                <a:gd name="T3" fmla="*/ 679600737 h 1753"/>
                <a:gd name="T4" fmla="*/ 2147483647 w 2751"/>
                <a:gd name="T5" fmla="*/ 1975610585 h 1753"/>
                <a:gd name="T6" fmla="*/ 2147483647 w 2751"/>
                <a:gd name="T7" fmla="*/ 2147483647 h 1753"/>
                <a:gd name="T8" fmla="*/ 2147483647 w 2751"/>
                <a:gd name="T9" fmla="*/ 2147483647 h 1753"/>
                <a:gd name="T10" fmla="*/ 1190327987 w 2751"/>
                <a:gd name="T11" fmla="*/ 2147483647 h 1753"/>
                <a:gd name="T12" fmla="*/ 0 w 2751"/>
                <a:gd name="T13" fmla="*/ 2147483647 h 1753"/>
                <a:gd name="T14" fmla="*/ 243144084 w 2751"/>
                <a:gd name="T15" fmla="*/ 2147483647 h 1753"/>
                <a:gd name="T16" fmla="*/ 2147483647 w 2751"/>
                <a:gd name="T17" fmla="*/ 2147483647 h 1753"/>
                <a:gd name="T18" fmla="*/ 2147483647 w 2751"/>
                <a:gd name="T19" fmla="*/ 2147483647 h 1753"/>
                <a:gd name="T20" fmla="*/ 2147483647 w 2751"/>
                <a:gd name="T21" fmla="*/ 2147483647 h 1753"/>
                <a:gd name="T22" fmla="*/ 2147483647 w 2751"/>
                <a:gd name="T23" fmla="*/ 2147483647 h 1753"/>
                <a:gd name="T24" fmla="*/ 2147483647 w 2751"/>
                <a:gd name="T25" fmla="*/ 2147483647 h 1753"/>
                <a:gd name="T26" fmla="*/ 2147483647 w 2751"/>
                <a:gd name="T27" fmla="*/ 2147483647 h 1753"/>
                <a:gd name="T28" fmla="*/ 2147483647 w 2751"/>
                <a:gd name="T29" fmla="*/ 2147483647 h 1753"/>
                <a:gd name="T30" fmla="*/ 2147483647 w 2751"/>
                <a:gd name="T31" fmla="*/ 2147483647 h 1753"/>
                <a:gd name="T32" fmla="*/ 2147483647 w 2751"/>
                <a:gd name="T33" fmla="*/ 2147483647 h 1753"/>
                <a:gd name="T34" fmla="*/ 2147483647 w 2751"/>
                <a:gd name="T35" fmla="*/ 2147483647 h 1753"/>
                <a:gd name="T36" fmla="*/ 2147483647 w 2751"/>
                <a:gd name="T37" fmla="*/ 2147483647 h 1753"/>
                <a:gd name="T38" fmla="*/ 2147483647 w 2751"/>
                <a:gd name="T39" fmla="*/ 2147483647 h 1753"/>
                <a:gd name="T40" fmla="*/ 2147483647 w 2751"/>
                <a:gd name="T41" fmla="*/ 2147483647 h 1753"/>
                <a:gd name="T42" fmla="*/ 2147483647 w 2751"/>
                <a:gd name="T43" fmla="*/ 2147483647 h 1753"/>
                <a:gd name="T44" fmla="*/ 2147483647 w 2751"/>
                <a:gd name="T45" fmla="*/ 2147483647 h 1753"/>
                <a:gd name="T46" fmla="*/ 2147483647 w 2751"/>
                <a:gd name="T47" fmla="*/ 2147483647 h 1753"/>
                <a:gd name="T48" fmla="*/ 2147483647 w 2751"/>
                <a:gd name="T49" fmla="*/ 2147483647 h 1753"/>
                <a:gd name="T50" fmla="*/ 2147483647 w 2751"/>
                <a:gd name="T51" fmla="*/ 2147483647 h 1753"/>
                <a:gd name="T52" fmla="*/ 2147483647 w 2751"/>
                <a:gd name="T53" fmla="*/ 2147483647 h 1753"/>
                <a:gd name="T54" fmla="*/ 2147483647 w 2751"/>
                <a:gd name="T55" fmla="*/ 2147483647 h 1753"/>
                <a:gd name="T56" fmla="*/ 2147483647 w 2751"/>
                <a:gd name="T57" fmla="*/ 2147483647 h 1753"/>
                <a:gd name="T58" fmla="*/ 2147483647 w 2751"/>
                <a:gd name="T59" fmla="*/ 2147483647 h 1753"/>
                <a:gd name="T60" fmla="*/ 2147483647 w 2751"/>
                <a:gd name="T61" fmla="*/ 2147483647 h 1753"/>
                <a:gd name="T62" fmla="*/ 2147483647 w 2751"/>
                <a:gd name="T63" fmla="*/ 2147483647 h 1753"/>
                <a:gd name="T64" fmla="*/ 2147483647 w 2751"/>
                <a:gd name="T65" fmla="*/ 2147483647 h 1753"/>
                <a:gd name="T66" fmla="*/ 2147483647 w 2751"/>
                <a:gd name="T67" fmla="*/ 2147483647 h 1753"/>
                <a:gd name="T68" fmla="*/ 2147483647 w 2751"/>
                <a:gd name="T69" fmla="*/ 2147483647 h 1753"/>
                <a:gd name="T70" fmla="*/ 2147483647 w 2751"/>
                <a:gd name="T71" fmla="*/ 2147483647 h 1753"/>
                <a:gd name="T72" fmla="*/ 2147483647 w 2751"/>
                <a:gd name="T73" fmla="*/ 2147483647 h 1753"/>
                <a:gd name="T74" fmla="*/ 2147483647 w 2751"/>
                <a:gd name="T75" fmla="*/ 2147483647 h 1753"/>
                <a:gd name="T76" fmla="*/ 2147483647 w 2751"/>
                <a:gd name="T77" fmla="*/ 2147483647 h 1753"/>
                <a:gd name="T78" fmla="*/ 2147483647 w 2751"/>
                <a:gd name="T79" fmla="*/ 2147483647 h 1753"/>
                <a:gd name="T80" fmla="*/ 2147483647 w 2751"/>
                <a:gd name="T81" fmla="*/ 2147483647 h 1753"/>
                <a:gd name="T82" fmla="*/ 2147483647 w 2751"/>
                <a:gd name="T83" fmla="*/ 2147483647 h 1753"/>
                <a:gd name="T84" fmla="*/ 2147483647 w 2751"/>
                <a:gd name="T85" fmla="*/ 2147483647 h 1753"/>
                <a:gd name="T86" fmla="*/ 2147483647 w 2751"/>
                <a:gd name="T87" fmla="*/ 2147483647 h 1753"/>
                <a:gd name="T88" fmla="*/ 2147483647 w 2751"/>
                <a:gd name="T89" fmla="*/ 2147483647 h 1753"/>
                <a:gd name="T90" fmla="*/ 2147483647 w 2751"/>
                <a:gd name="T91" fmla="*/ 2147483647 h 1753"/>
                <a:gd name="T92" fmla="*/ 2147483647 w 2751"/>
                <a:gd name="T93" fmla="*/ 2147483647 h 1753"/>
                <a:gd name="T94" fmla="*/ 2147483647 w 2751"/>
                <a:gd name="T95" fmla="*/ 2147483647 h 1753"/>
                <a:gd name="T96" fmla="*/ 2147483647 w 2751"/>
                <a:gd name="T97" fmla="*/ 2147483647 h 1753"/>
                <a:gd name="T98" fmla="*/ 2147483647 w 2751"/>
                <a:gd name="T99" fmla="*/ 2147483647 h 1753"/>
                <a:gd name="T100" fmla="*/ 2147483647 w 2751"/>
                <a:gd name="T101" fmla="*/ 2147483647 h 1753"/>
                <a:gd name="T102" fmla="*/ 2147483647 w 2751"/>
                <a:gd name="T103" fmla="*/ 2147483647 h 1753"/>
                <a:gd name="T104" fmla="*/ 2147483647 w 2751"/>
                <a:gd name="T105" fmla="*/ 2147483647 h 1753"/>
                <a:gd name="T106" fmla="*/ 2147483647 w 2751"/>
                <a:gd name="T107" fmla="*/ 2147483647 h 1753"/>
                <a:gd name="T108" fmla="*/ 2147483647 w 2751"/>
                <a:gd name="T109" fmla="*/ 2147483647 h 1753"/>
                <a:gd name="T110" fmla="*/ 2147483647 w 2751"/>
                <a:gd name="T111" fmla="*/ 2147483647 h 1753"/>
                <a:gd name="T112" fmla="*/ 2147483647 w 2751"/>
                <a:gd name="T113" fmla="*/ 1510781675 h 1753"/>
                <a:gd name="T114" fmla="*/ 21474836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solidFill>
                  <a:srgbClr val="3F3018"/>
                </a:solidFill>
              </a:endParaRPr>
            </a:p>
          </p:txBody>
        </p:sp>
      </p:grpSp>
      <p:sp>
        <p:nvSpPr>
          <p:cNvPr id="39024" name="Rectangle 112"/>
          <p:cNvSpPr>
            <a:spLocks noGrp="1" noChangeArrowheads="1"/>
          </p:cNvSpPr>
          <p:nvPr>
            <p:ph type="ctrTitle" sz="quarter"/>
          </p:nvPr>
        </p:nvSpPr>
        <p:spPr>
          <a:xfrm>
            <a:off x="1198040" y="3813254"/>
            <a:ext cx="9836151" cy="1439863"/>
          </a:xfrm>
        </p:spPr>
        <p:txBody>
          <a:bodyPr/>
          <a:lstStyle>
            <a:lvl1pPr>
              <a:lnSpc>
                <a:spcPct val="100000"/>
              </a:lnSpc>
              <a:spcAft>
                <a:spcPct val="20000"/>
              </a:spcAft>
              <a:defRPr sz="4300">
                <a:solidFill>
                  <a:schemeClr val="tx1"/>
                </a:solidFill>
              </a:defRPr>
            </a:lvl1pPr>
          </a:lstStyle>
          <a:p>
            <a:pPr lvl="0"/>
            <a:r>
              <a:rPr lang="da-DK" noProof="0"/>
              <a:t>Klik for at redigere titeltypografi i masteren</a:t>
            </a:r>
          </a:p>
        </p:txBody>
      </p:sp>
      <p:sp>
        <p:nvSpPr>
          <p:cNvPr id="39025" name="Rectangle 113"/>
          <p:cNvSpPr>
            <a:spLocks noGrp="1" noChangeArrowheads="1"/>
          </p:cNvSpPr>
          <p:nvPr>
            <p:ph type="subTitle" sz="quarter" idx="1"/>
          </p:nvPr>
        </p:nvSpPr>
        <p:spPr>
          <a:xfrm>
            <a:off x="1198040" y="5397755"/>
            <a:ext cx="9836151" cy="719139"/>
          </a:xfrm>
        </p:spPr>
        <p:txBody>
          <a:bodyPr anchor="t"/>
          <a:lstStyle>
            <a:lvl1pPr marL="0" indent="0">
              <a:buFont typeface="Wingdings" pitchFamily="2" charset="2"/>
              <a:buNone/>
              <a:defRPr sz="2000"/>
            </a:lvl1pPr>
          </a:lstStyle>
          <a:p>
            <a:pPr lvl="0"/>
            <a:r>
              <a:rPr lang="da-DK" noProof="0"/>
              <a:t>Klik for at redigere undertiteltypografien i masteren</a:t>
            </a:r>
          </a:p>
        </p:txBody>
      </p:sp>
      <p:grpSp>
        <p:nvGrpSpPr>
          <p:cNvPr id="34" name="Group 138">
            <a:extLst>
              <a:ext uri="{FF2B5EF4-FFF2-40B4-BE49-F238E27FC236}">
                <a16:creationId xmlns:a16="http://schemas.microsoft.com/office/drawing/2014/main" id="{CF8C8C5F-1704-42EF-83AD-625FD5AEA0C3}"/>
              </a:ext>
            </a:extLst>
          </p:cNvPr>
          <p:cNvGrpSpPr>
            <a:grpSpLocks noChangeAspect="1"/>
          </p:cNvGrpSpPr>
          <p:nvPr userDrawn="1"/>
        </p:nvGrpSpPr>
        <p:grpSpPr bwMode="auto">
          <a:xfrm>
            <a:off x="9786161" y="252894"/>
            <a:ext cx="2054039" cy="977071"/>
            <a:chOff x="774" y="981"/>
            <a:chExt cx="9622" cy="4578"/>
          </a:xfrm>
        </p:grpSpPr>
        <p:sp>
          <p:nvSpPr>
            <p:cNvPr id="35" name="Freeform 139">
              <a:extLst>
                <a:ext uri="{FF2B5EF4-FFF2-40B4-BE49-F238E27FC236}">
                  <a16:creationId xmlns:a16="http://schemas.microsoft.com/office/drawing/2014/main" id="{646104E2-46E3-4656-BB5F-56E6CB14D26E}"/>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40">
              <a:extLst>
                <a:ext uri="{FF2B5EF4-FFF2-40B4-BE49-F238E27FC236}">
                  <a16:creationId xmlns:a16="http://schemas.microsoft.com/office/drawing/2014/main" id="{D8B00EB2-D814-43F1-A572-9653E9D480C2}"/>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41">
              <a:extLst>
                <a:ext uri="{FF2B5EF4-FFF2-40B4-BE49-F238E27FC236}">
                  <a16:creationId xmlns:a16="http://schemas.microsoft.com/office/drawing/2014/main" id="{C927737B-9A57-4581-A809-C4C3AC0D85ED}"/>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42">
              <a:extLst>
                <a:ext uri="{FF2B5EF4-FFF2-40B4-BE49-F238E27FC236}">
                  <a16:creationId xmlns:a16="http://schemas.microsoft.com/office/drawing/2014/main" id="{D3E45B76-DA01-4E9D-AFC8-DA644C5BA659}"/>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43">
              <a:extLst>
                <a:ext uri="{FF2B5EF4-FFF2-40B4-BE49-F238E27FC236}">
                  <a16:creationId xmlns:a16="http://schemas.microsoft.com/office/drawing/2014/main" id="{549392F4-3FFB-48C4-97F6-259142B31144}"/>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44">
              <a:extLst>
                <a:ext uri="{FF2B5EF4-FFF2-40B4-BE49-F238E27FC236}">
                  <a16:creationId xmlns:a16="http://schemas.microsoft.com/office/drawing/2014/main" id="{574F9E22-F6AC-4C62-851F-B6FD14EAA1B5}"/>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Freeform 145">
              <a:extLst>
                <a:ext uri="{FF2B5EF4-FFF2-40B4-BE49-F238E27FC236}">
                  <a16:creationId xmlns:a16="http://schemas.microsoft.com/office/drawing/2014/main" id="{732A5C9A-1D1A-4660-AB0F-B8526E24384B}"/>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2" name="Freeform 146">
              <a:extLst>
                <a:ext uri="{FF2B5EF4-FFF2-40B4-BE49-F238E27FC236}">
                  <a16:creationId xmlns:a16="http://schemas.microsoft.com/office/drawing/2014/main" id="{17515958-4ABF-407F-B128-AD0AA025B1A0}"/>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47">
              <a:extLst>
                <a:ext uri="{FF2B5EF4-FFF2-40B4-BE49-F238E27FC236}">
                  <a16:creationId xmlns:a16="http://schemas.microsoft.com/office/drawing/2014/main" id="{3B86A08C-38C8-4FCB-85D4-43F983709EC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Rectangle 148">
              <a:extLst>
                <a:ext uri="{FF2B5EF4-FFF2-40B4-BE49-F238E27FC236}">
                  <a16:creationId xmlns:a16="http://schemas.microsoft.com/office/drawing/2014/main" id="{26B35AAA-BCB2-486C-8C2C-F9D40DAF0B21}"/>
                </a:ext>
              </a:extLst>
            </p:cNvPr>
            <p:cNvSpPr>
              <a:spLocks noChangeAspect="1" noChangeArrowheads="1"/>
            </p:cNvSpPr>
            <p:nvPr/>
          </p:nvSpPr>
          <p:spPr bwMode="auto">
            <a:xfrm>
              <a:off x="3771" y="4746"/>
              <a:ext cx="70" cy="624"/>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5" name="Freeform 149">
              <a:extLst>
                <a:ext uri="{FF2B5EF4-FFF2-40B4-BE49-F238E27FC236}">
                  <a16:creationId xmlns:a16="http://schemas.microsoft.com/office/drawing/2014/main" id="{3DE003EB-FFB0-468B-A5F3-5A5EF99BDA5E}"/>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50">
              <a:extLst>
                <a:ext uri="{FF2B5EF4-FFF2-40B4-BE49-F238E27FC236}">
                  <a16:creationId xmlns:a16="http://schemas.microsoft.com/office/drawing/2014/main" id="{186C485B-475E-4D5B-87D0-D8084EB1BA88}"/>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51">
              <a:extLst>
                <a:ext uri="{FF2B5EF4-FFF2-40B4-BE49-F238E27FC236}">
                  <a16:creationId xmlns:a16="http://schemas.microsoft.com/office/drawing/2014/main" id="{B1A78229-8BFC-4F90-B08E-0C2566A3452A}"/>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52">
              <a:extLst>
                <a:ext uri="{FF2B5EF4-FFF2-40B4-BE49-F238E27FC236}">
                  <a16:creationId xmlns:a16="http://schemas.microsoft.com/office/drawing/2014/main" id="{F77CBFF3-2C79-4386-902B-8435A1121C1F}"/>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53">
              <a:extLst>
                <a:ext uri="{FF2B5EF4-FFF2-40B4-BE49-F238E27FC236}">
                  <a16:creationId xmlns:a16="http://schemas.microsoft.com/office/drawing/2014/main" id="{FA872257-2DAB-401A-B3EF-C5BB672B6D7A}"/>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54">
              <a:extLst>
                <a:ext uri="{FF2B5EF4-FFF2-40B4-BE49-F238E27FC236}">
                  <a16:creationId xmlns:a16="http://schemas.microsoft.com/office/drawing/2014/main" id="{0140B77E-6919-4DD4-9952-6DA713A5959E}"/>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55">
              <a:extLst>
                <a:ext uri="{FF2B5EF4-FFF2-40B4-BE49-F238E27FC236}">
                  <a16:creationId xmlns:a16="http://schemas.microsoft.com/office/drawing/2014/main" id="{233E9D41-EF6C-4B2B-8525-5B4E9460F93C}"/>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56">
              <a:extLst>
                <a:ext uri="{FF2B5EF4-FFF2-40B4-BE49-F238E27FC236}">
                  <a16:creationId xmlns:a16="http://schemas.microsoft.com/office/drawing/2014/main" id="{2BD53F50-D6E1-4420-ADE8-5E923E55CC1A}"/>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57">
              <a:extLst>
                <a:ext uri="{FF2B5EF4-FFF2-40B4-BE49-F238E27FC236}">
                  <a16:creationId xmlns:a16="http://schemas.microsoft.com/office/drawing/2014/main" id="{16B93152-F45F-4A5C-9FA0-AEE79FFBE834}"/>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58">
              <a:extLst>
                <a:ext uri="{FF2B5EF4-FFF2-40B4-BE49-F238E27FC236}">
                  <a16:creationId xmlns:a16="http://schemas.microsoft.com/office/drawing/2014/main" id="{D4EAC651-0219-4A57-BD69-2665BA4946C6}"/>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5" name="Freeform 159">
              <a:extLst>
                <a:ext uri="{FF2B5EF4-FFF2-40B4-BE49-F238E27FC236}">
                  <a16:creationId xmlns:a16="http://schemas.microsoft.com/office/drawing/2014/main" id="{44A69DCB-D172-4E06-B499-E7CFDCFFA173}"/>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6" name="Freeform 160">
              <a:extLst>
                <a:ext uri="{FF2B5EF4-FFF2-40B4-BE49-F238E27FC236}">
                  <a16:creationId xmlns:a16="http://schemas.microsoft.com/office/drawing/2014/main" id="{912060E0-45C8-4B7D-B134-448E822642E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7" name="Freeform 161">
              <a:extLst>
                <a:ext uri="{FF2B5EF4-FFF2-40B4-BE49-F238E27FC236}">
                  <a16:creationId xmlns:a16="http://schemas.microsoft.com/office/drawing/2014/main" id="{62D98889-292F-4872-8D73-FDFBB41A5312}"/>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Tree>
    <p:extLst>
      <p:ext uri="{BB962C8B-B14F-4D97-AF65-F5344CB8AC3E}">
        <p14:creationId xmlns:p14="http://schemas.microsoft.com/office/powerpoint/2010/main" val="225139712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958906" y="1187451"/>
            <a:ext cx="9596967" cy="553215"/>
          </a:xfrm>
        </p:spPr>
        <p:txBody>
          <a:bodyPr/>
          <a:lstStyle/>
          <a:p>
            <a:r>
              <a:rPr lang="da-DK" dirty="0"/>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5057098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7156"/>
            <a:ext cx="103632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526645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958906" y="1187706"/>
            <a:ext cx="9596967" cy="564231"/>
          </a:xfrm>
        </p:spPr>
        <p:txBody>
          <a:bodyPr/>
          <a:lstStyle/>
          <a:p>
            <a:r>
              <a:rPr lang="da-DK" dirty="0"/>
              <a:t>Klik for at redigere i master</a:t>
            </a:r>
          </a:p>
        </p:txBody>
      </p:sp>
      <p:sp>
        <p:nvSpPr>
          <p:cNvPr id="3" name="Pladsholder til indhold 2"/>
          <p:cNvSpPr>
            <a:spLocks noGrp="1"/>
          </p:cNvSpPr>
          <p:nvPr>
            <p:ph sz="half" idx="1"/>
          </p:nvPr>
        </p:nvSpPr>
        <p:spPr>
          <a:xfrm>
            <a:off x="958850" y="2159006"/>
            <a:ext cx="4696883"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5858941" y="2159006"/>
            <a:ext cx="4696884"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01858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9" y="3131276"/>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4009476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pic>
        <p:nvPicPr>
          <p:cNvPr id="9" name="Billede 8"/>
          <p:cNvPicPr>
            <a:picLocks noChangeAspect="1"/>
          </p:cNvPicPr>
          <p:nvPr userDrawn="1"/>
        </p:nvPicPr>
        <p:blipFill>
          <a:blip r:embed="rId2"/>
          <a:stretch>
            <a:fillRect/>
          </a:stretch>
        </p:blipFill>
        <p:spPr>
          <a:xfrm>
            <a:off x="3582467"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8" y="4678917"/>
            <a:ext cx="10802605" cy="637187"/>
          </a:xfrm>
        </p:spPr>
        <p:txBody>
          <a:bodyPr anchor="ctr" anchorCtr="0"/>
          <a:lstStyle>
            <a:lvl1pPr marL="0" indent="0" algn="ctr">
              <a:buFont typeface="Wingdings" pitchFamily="2" charset="2"/>
              <a:buNone/>
              <a:tabLst>
                <a:tab pos="876045" algn="l"/>
              </a:tabLst>
              <a:defRPr sz="18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a:extLst>
              <a:ext uri="{28A0092B-C50C-407E-A947-70E740481C1C}">
                <a14:useLocalDpi xmlns:a14="http://schemas.microsoft.com/office/drawing/2010/main" val="0"/>
              </a:ext>
            </a:extLst>
          </a:blip>
          <a:srcRect b="-520"/>
          <a:stretch/>
        </p:blipFill>
        <p:spPr>
          <a:xfrm>
            <a:off x="0" y="6534525"/>
            <a:ext cx="12193624" cy="334513"/>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751" baseline="0">
                <a:solidFill>
                  <a:schemeClr val="tx1"/>
                </a:solidFill>
              </a:defRPr>
            </a:lvl1pPr>
            <a:lvl2pPr marL="625276" indent="0">
              <a:buNone/>
              <a:defRPr/>
            </a:lvl2pPr>
            <a:lvl3pPr marL="1161682" indent="0">
              <a:buNone/>
              <a:defRPr/>
            </a:lvl3pPr>
            <a:lvl4pPr marL="1709196" indent="0">
              <a:buNone/>
              <a:defRPr/>
            </a:lvl4pPr>
            <a:lvl5pPr marL="2155142" indent="0">
              <a:buNone/>
              <a:defRPr/>
            </a:lvl5pPr>
          </a:lstStyle>
          <a:p>
            <a:pPr lvl="0"/>
            <a:r>
              <a:rPr lang="da-DK" dirty="0"/>
              <a:t>Skriv tekst her. Fx. navn og hjemmeside</a:t>
            </a:r>
          </a:p>
        </p:txBody>
      </p:sp>
    </p:spTree>
    <p:extLst>
      <p:ext uri="{BB962C8B-B14F-4D97-AF65-F5344CB8AC3E}">
        <p14:creationId xmlns:p14="http://schemas.microsoft.com/office/powerpoint/2010/main" val="26582128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609604" y="1535117"/>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i master</a:t>
            </a:r>
          </a:p>
        </p:txBody>
      </p:sp>
      <p:sp>
        <p:nvSpPr>
          <p:cNvPr id="4" name="Pladsholder til indhold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536" y="1535117"/>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9353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5271650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7747106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059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5" y="273115"/>
            <a:ext cx="4011084" cy="1162051"/>
          </a:xfrm>
        </p:spPr>
        <p:txBody>
          <a:bodyPr/>
          <a:lstStyle>
            <a:lvl1pPr algn="l">
              <a:defRPr sz="2000" b="1"/>
            </a:lvl1pPr>
          </a:lstStyle>
          <a:p>
            <a:r>
              <a:rPr lang="da-DK"/>
              <a:t>Klik for at redigere i master</a:t>
            </a:r>
          </a:p>
        </p:txBody>
      </p:sp>
      <p:sp>
        <p:nvSpPr>
          <p:cNvPr id="3" name="Pladsholder til indhold 2"/>
          <p:cNvSpPr>
            <a:spLocks noGrp="1"/>
          </p:cNvSpPr>
          <p:nvPr>
            <p:ph idx="1"/>
          </p:nvPr>
        </p:nvSpPr>
        <p:spPr>
          <a:xfrm>
            <a:off x="4766737" y="27311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5"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a-DK"/>
              <a:t>Klik for at redigere i master</a:t>
            </a:r>
          </a:p>
        </p:txBody>
      </p:sp>
    </p:spTree>
    <p:extLst>
      <p:ext uri="{BB962C8B-B14F-4D97-AF65-F5344CB8AC3E}">
        <p14:creationId xmlns:p14="http://schemas.microsoft.com/office/powerpoint/2010/main" val="22042478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855"/>
            <a:ext cx="7315200" cy="566739"/>
          </a:xfrm>
        </p:spPr>
        <p:txBody>
          <a:bodyPr/>
          <a:lstStyle>
            <a:lvl1pPr algn="l">
              <a:defRPr sz="2000" b="1"/>
            </a:lvl1pPr>
          </a:lstStyle>
          <a:p>
            <a:r>
              <a:rPr lang="da-DK"/>
              <a:t>Klik for at redigere i master</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da-DK" noProof="0"/>
          </a:p>
        </p:txBody>
      </p:sp>
      <p:sp>
        <p:nvSpPr>
          <p:cNvPr id="4" name="Pladsholder til tekst 3"/>
          <p:cNvSpPr>
            <a:spLocks noGrp="1"/>
          </p:cNvSpPr>
          <p:nvPr>
            <p:ph type="body" sz="half" idx="2"/>
          </p:nvPr>
        </p:nvSpPr>
        <p:spPr>
          <a:xfrm>
            <a:off x="2389717" y="5367594"/>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a-DK"/>
              <a:t>Klik for at redigere i master</a:t>
            </a:r>
          </a:p>
        </p:txBody>
      </p:sp>
    </p:spTree>
    <p:extLst>
      <p:ext uri="{BB962C8B-B14F-4D97-AF65-F5344CB8AC3E}">
        <p14:creationId xmlns:p14="http://schemas.microsoft.com/office/powerpoint/2010/main" val="322099727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83180675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157633" y="1187459"/>
            <a:ext cx="2398184" cy="498157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958922" y="1187459"/>
            <a:ext cx="6995583" cy="498157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9898985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Only" preserve="1">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958906" y="1187459"/>
            <a:ext cx="9596967" cy="4981575"/>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87857083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solidFill>
                <a:srgbClr val="3F3018"/>
              </a:solidFill>
            </a:endParaRPr>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794"/>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39029609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794"/>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686233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7" name="Rectangle 113"/>
          <p:cNvSpPr>
            <a:spLocks noGrp="1" noChangeAspect="1" noChangeArrowheads="1"/>
          </p:cNvSpPr>
          <p:nvPr>
            <p:ph type="subTitle" sz="quarter" idx="1" hasCustomPrompt="1"/>
          </p:nvPr>
        </p:nvSpPr>
        <p:spPr>
          <a:xfrm>
            <a:off x="694698" y="4678917"/>
            <a:ext cx="10802605" cy="637187"/>
          </a:xfrm>
        </p:spPr>
        <p:txBody>
          <a:bodyPr anchor="ctr" anchorCtr="0"/>
          <a:lstStyle>
            <a:lvl1pPr marL="0" indent="0" algn="ctr">
              <a:buFont typeface="Wingdings" pitchFamily="2" charset="2"/>
              <a:buNone/>
              <a:tabLst>
                <a:tab pos="876045" algn="l"/>
              </a:tabLst>
              <a:defRPr sz="18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b="-520"/>
          <a:stretch/>
        </p:blipFill>
        <p:spPr>
          <a:xfrm>
            <a:off x="0" y="6534525"/>
            <a:ext cx="12193624" cy="334513"/>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751" baseline="0">
                <a:solidFill>
                  <a:schemeClr val="tx1"/>
                </a:solidFill>
              </a:defRPr>
            </a:lvl1pPr>
            <a:lvl2pPr marL="625276" indent="0">
              <a:buNone/>
              <a:defRPr/>
            </a:lvl2pPr>
            <a:lvl3pPr marL="1161682" indent="0">
              <a:buNone/>
              <a:defRPr/>
            </a:lvl3pPr>
            <a:lvl4pPr marL="1709196" indent="0">
              <a:buNone/>
              <a:defRPr/>
            </a:lvl4pPr>
            <a:lvl5pPr marL="2155142"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5"/>
            <a:ext cx="842792" cy="406707"/>
          </a:xfrm>
          <a:prstGeom prst="rect">
            <a:avLst/>
          </a:prstGeom>
        </p:spPr>
      </p:pic>
    </p:spTree>
    <p:extLst>
      <p:ext uri="{BB962C8B-B14F-4D97-AF65-F5344CB8AC3E}">
        <p14:creationId xmlns:p14="http://schemas.microsoft.com/office/powerpoint/2010/main" val="21178786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790"/>
            <a:ext cx="3098800" cy="307975"/>
          </a:xfrm>
          <a:prstGeom prst="rect">
            <a:avLst/>
          </a:prstGeom>
        </p:spPr>
        <p:txBody>
          <a:bodyPr/>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27036811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a:xfrm>
            <a:off x="8851900" y="6332794"/>
            <a:ext cx="3098800" cy="307975"/>
          </a:xfrm>
          <a:prstGeom prst="rect">
            <a:avLst/>
          </a:prstGeom>
        </p:spPr>
        <p:txBody>
          <a:bodyPr lIns="91440" tIns="45720" rIns="91440" bIns="45720"/>
          <a:lstStyle>
            <a:lvl1pPr>
              <a:defRPr smtClean="0"/>
            </a:lvl1pPr>
          </a:lstStyle>
          <a:p>
            <a:pPr>
              <a:defRPr/>
            </a:pPr>
            <a:fld id="{12F97304-CC5C-4749-A033-FF5D677CE008}" type="slidenum">
              <a:rPr lang="da-DK" altLang="da-DK">
                <a:solidFill>
                  <a:srgbClr val="3F3018"/>
                </a:solidFill>
              </a:rPr>
              <a:pPr>
                <a:defRPr/>
              </a:pPr>
              <a:t>‹#›</a:t>
            </a:fld>
            <a:r>
              <a:rPr lang="da-DK" altLang="da-DK">
                <a:solidFill>
                  <a:srgbClr val="3F3018"/>
                </a:solidFill>
              </a:rPr>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3"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17" y="399459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73895242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solidFill>
                <a:srgbClr val="3F3018"/>
              </a:solidFill>
            </a:endParaRPr>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5"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a:xfrm>
            <a:off x="8851900" y="6332794"/>
            <a:ext cx="3098800" cy="307975"/>
          </a:xfrm>
          <a:prstGeom prst="rect">
            <a:avLst/>
          </a:prstGeom>
        </p:spPr>
        <p:txBody>
          <a:bodyPr lIns="91440" tIns="45720" rIns="91440" bIns="45720"/>
          <a:lstStyle>
            <a:lvl1pPr>
              <a:defRPr smtClean="0"/>
            </a:lvl1pPr>
          </a:lstStyle>
          <a:p>
            <a:pPr>
              <a:defRPr/>
            </a:pPr>
            <a:fld id="{A549BADF-1A9D-B447-9450-8EE3DE91EA56}" type="slidenum">
              <a:rPr lang="da-DK" altLang="da-DK">
                <a:solidFill>
                  <a:srgbClr val="3F3018"/>
                </a:solidFill>
              </a:rPr>
              <a:pPr>
                <a:defRPr/>
              </a:pPr>
              <a:t>‹#›</a:t>
            </a:fld>
            <a:r>
              <a:rPr lang="da-DK" altLang="da-DK">
                <a:solidFill>
                  <a:srgbClr val="3F3018"/>
                </a:solidFill>
              </a:rPr>
              <a:t>  ▪  www.regionmidtjylland.dk</a:t>
            </a:r>
          </a:p>
        </p:txBody>
      </p:sp>
    </p:spTree>
    <p:extLst>
      <p:ext uri="{BB962C8B-B14F-4D97-AF65-F5344CB8AC3E}">
        <p14:creationId xmlns:p14="http://schemas.microsoft.com/office/powerpoint/2010/main" val="25928066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0"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90959520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5" y="-122237"/>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400"/>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3" y="1077914"/>
            <a:ext cx="4853516" cy="1770063"/>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grpSp>
      <p:sp>
        <p:nvSpPr>
          <p:cNvPr id="39024" name="Rectangle 112"/>
          <p:cNvSpPr>
            <a:spLocks noGrp="1" noChangeArrowheads="1"/>
          </p:cNvSpPr>
          <p:nvPr>
            <p:ph type="ctrTitle" sz="quarter"/>
          </p:nvPr>
        </p:nvSpPr>
        <p:spPr>
          <a:xfrm>
            <a:off x="1198042" y="3813254"/>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2" y="5397500"/>
            <a:ext cx="9836151" cy="719139"/>
          </a:xfrm>
        </p:spPr>
        <p:txBody>
          <a:bodyPr anchor="t"/>
          <a:lstStyle>
            <a:lvl1pPr marL="0" indent="0">
              <a:buFont typeface="Wingdings" pitchFamily="2" charset="2"/>
              <a:buNone/>
              <a:defRPr sz="2000">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99750978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1"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3"/>
            <a:ext cx="8070851"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929" y="573161"/>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354" y="31824"/>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39024" name="Rectangle 112"/>
          <p:cNvSpPr>
            <a:spLocks noGrp="1" noChangeArrowheads="1"/>
          </p:cNvSpPr>
          <p:nvPr>
            <p:ph type="ctrTitle" sz="quarter"/>
          </p:nvPr>
        </p:nvSpPr>
        <p:spPr>
          <a:xfrm>
            <a:off x="1198042" y="3708669"/>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2" y="5397500"/>
            <a:ext cx="9836151" cy="719139"/>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18942447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6"/>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5" y="2776511"/>
            <a:ext cx="7420836" cy="2065337"/>
          </a:xfrm>
          <a:noFill/>
        </p:spPr>
        <p:txBody>
          <a:bodyPr anchor="t"/>
          <a:lstStyle>
            <a:lvl1pPr marL="285724" indent="-285724">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299444794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59143420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26521176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933607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3" y="6460505"/>
            <a:ext cx="1907503" cy="52329"/>
          </a:xfrm>
          <a:prstGeom prst="rect">
            <a:avLst/>
          </a:prstGeom>
        </p:spPr>
      </p:pic>
    </p:spTree>
    <p:extLst>
      <p:ext uri="{BB962C8B-B14F-4D97-AF65-F5344CB8AC3E}">
        <p14:creationId xmlns:p14="http://schemas.microsoft.com/office/powerpoint/2010/main" val="20026596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42061125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41386083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1"/>
            <a:ext cx="7420836" cy="2065337"/>
          </a:xfrm>
          <a:noFill/>
        </p:spPr>
        <p:txBody>
          <a:bodyPr anchor="t"/>
          <a:lstStyle>
            <a:lvl1pPr marL="285724" indent="-28572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42711443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311"/>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5" y="1373072"/>
            <a:ext cx="10363200" cy="576739"/>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7" y="3527426"/>
            <a:ext cx="6210300" cy="2065337"/>
          </a:xfrm>
          <a:noFill/>
        </p:spPr>
        <p:txBody>
          <a:bodyPr anchor="t"/>
          <a:lstStyle>
            <a:lvl1pPr marL="0" indent="0">
              <a:buClr>
                <a:schemeClr val="bg1"/>
              </a:buClr>
              <a:buFont typeface="Arial" panose="020B0604020202020204" pitchFamily="34" charset="0"/>
              <a:buNone/>
              <a:defRPr sz="1800">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21684724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 name="Titel 1"/>
          <p:cNvSpPr>
            <a:spLocks noGrp="1"/>
          </p:cNvSpPr>
          <p:nvPr>
            <p:ph type="title"/>
          </p:nvPr>
        </p:nvSpPr>
        <p:spPr>
          <a:xfrm>
            <a:off x="945979" y="2246060"/>
            <a:ext cx="10363200" cy="999345"/>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9"/>
          </a:xfrm>
        </p:spPr>
        <p:txBody>
          <a:bodyPr anchor="b"/>
          <a:lstStyle>
            <a:lvl1pPr marL="0" indent="0">
              <a:buNone/>
              <a:defRPr sz="1600" baseline="0">
                <a:solidFill>
                  <a:srgbClr val="12191C"/>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6"/>
            <a:ext cx="6210300" cy="2065337"/>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1412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9"/>
          </a:xfrm>
          <a:prstGeom prst="rect">
            <a:avLst/>
          </a:prstGeom>
        </p:spPr>
      </p:pic>
      <p:sp>
        <p:nvSpPr>
          <p:cNvPr id="2" name="Titel 1"/>
          <p:cNvSpPr>
            <a:spLocks noGrp="1"/>
          </p:cNvSpPr>
          <p:nvPr>
            <p:ph type="title"/>
          </p:nvPr>
        </p:nvSpPr>
        <p:spPr>
          <a:xfrm>
            <a:off x="945979" y="2246060"/>
            <a:ext cx="10363200" cy="999345"/>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9"/>
          </a:xfrm>
        </p:spPr>
        <p:txBody>
          <a:bodyPr anchor="b"/>
          <a:lstStyle>
            <a:lvl1pPr marL="0" indent="0">
              <a:buNone/>
              <a:defRPr sz="1600" baseline="0">
                <a:solidFill>
                  <a:srgbClr val="12191C"/>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6"/>
            <a:ext cx="6210300" cy="2065337"/>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19415907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3"/>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37563128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3"/>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9494316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3"/>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532944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3"/>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310837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3" y="6460505"/>
            <a:ext cx="1907503" cy="52329"/>
          </a:xfrm>
          <a:prstGeom prst="rect">
            <a:avLst/>
          </a:prstGeom>
        </p:spPr>
      </p:pic>
    </p:spTree>
    <p:extLst>
      <p:ext uri="{BB962C8B-B14F-4D97-AF65-F5344CB8AC3E}">
        <p14:creationId xmlns:p14="http://schemas.microsoft.com/office/powerpoint/2010/main" val="31449899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3"/>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54587544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3"/>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3190524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3"/>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4159025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3"/>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7361037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3"/>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35663405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5"/>
            <a:ext cx="3146231" cy="207929"/>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3"/>
            <a:ext cx="3146231" cy="2851437"/>
          </a:xfrm>
        </p:spPr>
        <p:txBody>
          <a:bodyPr anchor="b"/>
          <a:lstStyle>
            <a:lvl1pPr marL="342869" indent="-342869">
              <a:lnSpc>
                <a:spcPct val="110000"/>
              </a:lnSpc>
              <a:buClr>
                <a:schemeClr val="bg1"/>
              </a:buClr>
              <a:buFontTx/>
              <a:buBlip>
                <a:blip r:embed="rId3"/>
              </a:buBlip>
              <a:defRPr sz="2000" b="0" baseline="0">
                <a:solidFill>
                  <a:schemeClr val="bg1"/>
                </a:solidFill>
              </a:defRPr>
            </a:lvl1pPr>
            <a:lvl2pPr marL="457158" indent="0">
              <a:buNone/>
              <a:defRPr sz="1800"/>
            </a:lvl2pPr>
            <a:lvl3pPr marL="914316" indent="0">
              <a:buNone/>
              <a:defRPr sz="1600"/>
            </a:lvl3pPr>
            <a:lvl4pPr marL="1371474" indent="0">
              <a:buNone/>
              <a:defRPr sz="1400"/>
            </a:lvl4pPr>
            <a:lvl5pPr marL="1828633" indent="0">
              <a:buNone/>
              <a:defRPr sz="1400"/>
            </a:lvl5pPr>
            <a:lvl6pPr marL="2285790" indent="0">
              <a:buNone/>
              <a:defRPr sz="1400"/>
            </a:lvl6pPr>
            <a:lvl7pPr marL="2742949" indent="0">
              <a:buNone/>
              <a:defRPr sz="1400"/>
            </a:lvl7pPr>
            <a:lvl8pPr marL="3200107" indent="0">
              <a:buNone/>
              <a:defRPr sz="1400"/>
            </a:lvl8pPr>
            <a:lvl9pPr marL="3657265" indent="0">
              <a:buNone/>
              <a:defRPr sz="1400"/>
            </a:lvl9pPr>
          </a:lstStyle>
          <a:p>
            <a:pPr lvl="0"/>
            <a:r>
              <a:rPr lang="da-DK"/>
              <a:t>Klik for at redigere i master</a:t>
            </a:r>
          </a:p>
        </p:txBody>
      </p:sp>
    </p:spTree>
    <p:extLst>
      <p:ext uri="{BB962C8B-B14F-4D97-AF65-F5344CB8AC3E}">
        <p14:creationId xmlns:p14="http://schemas.microsoft.com/office/powerpoint/2010/main" val="25733913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7" y="2134491"/>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95002858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7" y="2134491"/>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6067414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7" y="2134491"/>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1595446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7" y="2134491"/>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353766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9" y="3131276"/>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97517555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7" y="2134491"/>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5560089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7" y="2134491"/>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3165484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7" y="2134491"/>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59364489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1" y="1612266"/>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7" y="2134491"/>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95358933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3"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5" y="399460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98924513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3"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5" y="3994609"/>
            <a:ext cx="4153833" cy="1029587"/>
          </a:xfrm>
          <a:noFill/>
        </p:spPr>
        <p:txBody>
          <a:bodyPr anchor="t"/>
          <a:lstStyle>
            <a:lvl1pPr marL="342869" indent="-342869">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030604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5" y="1335164"/>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5" y="1368426"/>
            <a:ext cx="3911600" cy="19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4" y="3852863"/>
            <a:ext cx="3911600" cy="19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3" y="3687845"/>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6013"/>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80"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6" y="1229016"/>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42577664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3"/>
            <a:ext cx="12192000" cy="5473316"/>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166059127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3" y="1757363"/>
            <a:ext cx="9203267"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17673418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3"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3872139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9" y="3131276"/>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22062717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9"/>
          </a:xfrm>
          <a:prstGeom prst="rect">
            <a:avLst/>
          </a:prstGeom>
        </p:spPr>
      </p:pic>
      <p:sp>
        <p:nvSpPr>
          <p:cNvPr id="6" name="Pladsholder til tekst 5"/>
          <p:cNvSpPr>
            <a:spLocks noGrp="1"/>
          </p:cNvSpPr>
          <p:nvPr>
            <p:ph type="body" sz="quarter" idx="11"/>
          </p:nvPr>
        </p:nvSpPr>
        <p:spPr>
          <a:xfrm>
            <a:off x="1333503"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5351533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9"/>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209243754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1"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3"/>
            <a:ext cx="8070851"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5" y="5875339"/>
            <a:ext cx="19028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354" y="31824"/>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12071562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1" tIns="45707" rIns="91411"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49968225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6" y="-122238"/>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1" y="1077913"/>
            <a:ext cx="4853516" cy="1770062"/>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grpSp>
      <p:sp>
        <p:nvSpPr>
          <p:cNvPr id="39024" name="Rectangle 112"/>
          <p:cNvSpPr>
            <a:spLocks noGrp="1" noChangeArrowheads="1"/>
          </p:cNvSpPr>
          <p:nvPr>
            <p:ph type="ctrTitle" sz="quarter"/>
          </p:nvPr>
        </p:nvSpPr>
        <p:spPr>
          <a:xfrm>
            <a:off x="1198040" y="3813253"/>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0" y="5397500"/>
            <a:ext cx="9836151" cy="719138"/>
          </a:xfrm>
        </p:spPr>
        <p:txBody>
          <a:bodyPr anchor="t"/>
          <a:lstStyle>
            <a:lvl1pPr marL="0" indent="0">
              <a:buFont typeface="Wingdings" pitchFamily="2" charset="2"/>
              <a:buNone/>
              <a:defRPr sz="2000">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8613182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1" y="0"/>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2"/>
            <a:ext cx="8070851"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928" y="573160"/>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353" y="31823"/>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39024" name="Rectangle 112"/>
          <p:cNvSpPr>
            <a:spLocks noGrp="1" noChangeArrowheads="1"/>
          </p:cNvSpPr>
          <p:nvPr>
            <p:ph type="ctrTitle" sz="quarter"/>
          </p:nvPr>
        </p:nvSpPr>
        <p:spPr>
          <a:xfrm>
            <a:off x="1198040" y="3708669"/>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0" y="5397500"/>
            <a:ext cx="9836151" cy="719138"/>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262950543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5"/>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3" y="2776511"/>
            <a:ext cx="7420836" cy="2065338"/>
          </a:xfrm>
          <a:noFill/>
        </p:spPr>
        <p:txBody>
          <a:bodyPr anchor="t"/>
          <a:lstStyle>
            <a:lvl1pPr marL="285750" indent="-285750">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376516553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77425264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28955039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998744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7045171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88560978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33040014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8"/>
          </a:xfrm>
          <a:noFill/>
        </p:spPr>
        <p:txBody>
          <a:bodyPr anchor="t"/>
          <a:lstStyle>
            <a:lvl1pPr marL="285750" indent="-285750">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64959749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5"/>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311"/>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4" y="1373072"/>
            <a:ext cx="10363200" cy="576738"/>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5" y="3527425"/>
            <a:ext cx="6210300" cy="2065338"/>
          </a:xfrm>
          <a:noFill/>
        </p:spPr>
        <p:txBody>
          <a:bodyPr anchor="t"/>
          <a:lstStyle>
            <a:lvl1pPr marL="0" indent="0">
              <a:buClr>
                <a:schemeClr val="bg1"/>
              </a:buClr>
              <a:buFont typeface="Arial" panose="020B0604020202020204" pitchFamily="34" charset="0"/>
              <a:buNone/>
              <a:defRPr sz="1800">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28468619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1373072"/>
            <a:ext cx="10363200" cy="576738"/>
          </a:xfrm>
        </p:spPr>
        <p:txBody>
          <a:bodyPr anchor="b"/>
          <a:lstStyle>
            <a:lvl1pPr marL="0" indent="0">
              <a:buNone/>
              <a:defRPr sz="1600" baseline="0">
                <a:solidFill>
                  <a:srgbClr val="12191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5" y="3527425"/>
            <a:ext cx="6210300" cy="2065338"/>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70506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1373072"/>
            <a:ext cx="10363200" cy="576738"/>
          </a:xfrm>
        </p:spPr>
        <p:txBody>
          <a:bodyPr anchor="b"/>
          <a:lstStyle>
            <a:lvl1pPr marL="0" indent="0">
              <a:buNone/>
              <a:defRPr sz="1600" baseline="0">
                <a:solidFill>
                  <a:srgbClr val="12191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5" y="3527425"/>
            <a:ext cx="6210300" cy="2065338"/>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8387945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2"/>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23497326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2"/>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2"/>
            <a:ext cx="3146231" cy="2851437"/>
          </a:xfrm>
        </p:spPr>
        <p:txBody>
          <a:bodyPr anchor="b"/>
          <a:lstStyle>
            <a:lvl1pPr marL="342900" indent="-342900">
              <a:lnSpc>
                <a:spcPct val="110000"/>
              </a:lnSpc>
              <a:buClr>
                <a:schemeClr val="bg1"/>
              </a:buClr>
              <a:buFontTx/>
              <a:buBlip>
                <a:blip r:embed="rId3"/>
              </a:buBlip>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4646897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33739200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342900" indent="-342900">
              <a:lnSpc>
                <a:spcPct val="110000"/>
              </a:lnSpc>
              <a:buClr>
                <a:schemeClr val="bg1"/>
              </a:buClr>
              <a:buFontTx/>
              <a:buBlip>
                <a:blip r:embed="rId3"/>
              </a:buBlip>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728982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87911545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30550467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342900" indent="-342900">
              <a:lnSpc>
                <a:spcPct val="110000"/>
              </a:lnSpc>
              <a:buClr>
                <a:schemeClr val="bg1"/>
              </a:buClr>
              <a:buFontTx/>
              <a:buBlip>
                <a:blip r:embed="rId3"/>
              </a:buBlip>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270565085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21425973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2"/>
            <a:ext cx="3146231" cy="2851437"/>
          </a:xfrm>
        </p:spPr>
        <p:txBody>
          <a:bodyPr anchor="b"/>
          <a:lstStyle>
            <a:lvl1pPr marL="342900" indent="-342900">
              <a:lnSpc>
                <a:spcPct val="110000"/>
              </a:lnSpc>
              <a:buClr>
                <a:schemeClr val="bg1"/>
              </a:buClr>
              <a:buFontTx/>
              <a:buBlip>
                <a:blip r:embed="rId3"/>
              </a:buBlip>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394047935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26333316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2"/>
            <a:ext cx="3146231" cy="2851437"/>
          </a:xfrm>
        </p:spPr>
        <p:txBody>
          <a:bodyPr anchor="b"/>
          <a:lstStyle>
            <a:lvl1pPr marL="342900" indent="-342900">
              <a:lnSpc>
                <a:spcPct val="110000"/>
              </a:lnSpc>
              <a:buClr>
                <a:schemeClr val="bg1"/>
              </a:buClr>
              <a:buFontTx/>
              <a:buBlip>
                <a:blip r:embed="rId3"/>
              </a:buBlip>
              <a:defRPr sz="2000" b="0" baseline="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i master</a:t>
            </a:r>
          </a:p>
        </p:txBody>
      </p:sp>
    </p:spTree>
    <p:extLst>
      <p:ext uri="{BB962C8B-B14F-4D97-AF65-F5344CB8AC3E}">
        <p14:creationId xmlns:p14="http://schemas.microsoft.com/office/powerpoint/2010/main" val="8589704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2"/>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7435017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2"/>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90"/>
            <a:ext cx="4153833" cy="1029587"/>
          </a:xfrm>
          <a:noFill/>
        </p:spPr>
        <p:txBody>
          <a:bodyPr anchor="t"/>
          <a:lstStyle>
            <a:lvl1pPr marL="342900" indent="-342900">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23937049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49166548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90"/>
            <a:ext cx="4153833" cy="1029587"/>
          </a:xfrm>
          <a:noFill/>
        </p:spPr>
        <p:txBody>
          <a:bodyPr anchor="t"/>
          <a:lstStyle>
            <a:lvl1pPr marL="342900" indent="-342900">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288850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13116020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26131880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0"/>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90"/>
            <a:ext cx="4153833" cy="1029587"/>
          </a:xfrm>
          <a:noFill/>
        </p:spPr>
        <p:txBody>
          <a:bodyPr anchor="t"/>
          <a:lstStyle>
            <a:lvl1pPr marL="342900" indent="-342900">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04259364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88806847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90"/>
            <a:ext cx="4153833" cy="1029587"/>
          </a:xfrm>
          <a:noFill/>
        </p:spPr>
        <p:txBody>
          <a:bodyPr anchor="t"/>
          <a:lstStyle>
            <a:lvl1pPr marL="342900" indent="-342900">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7342134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1" y="3472308"/>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4" y="399460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6476018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1" y="3472308"/>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4" y="3994609"/>
            <a:ext cx="4153833" cy="1029587"/>
          </a:xfrm>
          <a:noFill/>
        </p:spPr>
        <p:txBody>
          <a:bodyPr anchor="t"/>
          <a:lstStyle>
            <a:lvl1pPr marL="342900" indent="-342900">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9050696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4" y="1335163"/>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4" y="1368425"/>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4" y="3852863"/>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3" y="3687845"/>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6013"/>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80" y="3808660"/>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6" y="1229016"/>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7"/>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68201820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1"/>
            <a:ext cx="12192000" cy="5473317"/>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13785951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5"/>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1" y="1757363"/>
            <a:ext cx="9203267"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7178674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5"/>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1"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3983477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50317345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5"/>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6" name="Pladsholder til tekst 5"/>
          <p:cNvSpPr>
            <a:spLocks noGrp="1"/>
          </p:cNvSpPr>
          <p:nvPr>
            <p:ph type="body" sz="quarter" idx="11"/>
          </p:nvPr>
        </p:nvSpPr>
        <p:spPr>
          <a:xfrm>
            <a:off x="1333501"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120900514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8"/>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47953487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1" y="0"/>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2"/>
            <a:ext cx="8070851"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5" y="5875338"/>
            <a:ext cx="190288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353" y="31823"/>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56213528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pic>
        <p:nvPicPr>
          <p:cNvPr id="9" name="Billede 8"/>
          <p:cNvPicPr>
            <a:picLocks noChangeAspect="1"/>
          </p:cNvPicPr>
          <p:nvPr userDrawn="1"/>
        </p:nvPicPr>
        <p:blipFill>
          <a:blip r:embed="rId2"/>
          <a:stretch>
            <a:fillRect/>
          </a:stretch>
        </p:blipFill>
        <p:spPr>
          <a:xfrm>
            <a:off x="3582466" y="1629217"/>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8049" algn="l"/>
              </a:tabLst>
              <a:defRPr sz="2399"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a:extLst>
              <a:ext uri="{28A0092B-C50C-407E-A947-70E740481C1C}">
                <a14:useLocalDpi xmlns:a14="http://schemas.microsoft.com/office/drawing/2010/main" val="0"/>
              </a:ext>
            </a:extLst>
          </a:blip>
          <a:srcRect b="-520"/>
          <a:stretch/>
        </p:blipFill>
        <p:spPr>
          <a:xfrm>
            <a:off x="0" y="6534523"/>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799"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1000" baseline="0">
                <a:solidFill>
                  <a:schemeClr val="tx1"/>
                </a:solidFill>
              </a:defRPr>
            </a:lvl1pPr>
            <a:lvl2pPr marL="833695" indent="0">
              <a:buNone/>
              <a:defRPr/>
            </a:lvl2pPr>
            <a:lvl3pPr marL="1548896" indent="0">
              <a:buNone/>
              <a:defRPr/>
            </a:lvl3pPr>
            <a:lvl4pPr marL="2278909" indent="0">
              <a:buNone/>
              <a:defRPr/>
            </a:lvl4pPr>
            <a:lvl5pPr marL="2873499" indent="0">
              <a:buNone/>
              <a:defRPr/>
            </a:lvl5pPr>
          </a:lstStyle>
          <a:p>
            <a:pPr lvl="0"/>
            <a:r>
              <a:rPr lang="da-DK" dirty="0"/>
              <a:t>Skriv tekst her. Fx. navn og hjemmeside</a:t>
            </a:r>
          </a:p>
        </p:txBody>
      </p:sp>
    </p:spTree>
    <p:extLst>
      <p:ext uri="{BB962C8B-B14F-4D97-AF65-F5344CB8AC3E}">
        <p14:creationId xmlns:p14="http://schemas.microsoft.com/office/powerpoint/2010/main" val="315729300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8049" algn="l"/>
              </a:tabLst>
              <a:defRPr sz="2399"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b="-520"/>
          <a:stretch/>
        </p:blipFill>
        <p:spPr>
          <a:xfrm>
            <a:off x="0" y="6534523"/>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799"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4"/>
            <a:ext cx="6086005" cy="334053"/>
          </a:xfrm>
        </p:spPr>
        <p:txBody>
          <a:bodyPr anchor="b" anchorCtr="0"/>
          <a:lstStyle>
            <a:lvl1pPr marL="0" indent="0" algn="r">
              <a:buNone/>
              <a:defRPr sz="1000" baseline="0">
                <a:solidFill>
                  <a:schemeClr val="tx1"/>
                </a:solidFill>
              </a:defRPr>
            </a:lvl1pPr>
            <a:lvl2pPr marL="833695" indent="0">
              <a:buNone/>
              <a:defRPr/>
            </a:lvl2pPr>
            <a:lvl3pPr marL="1548896" indent="0">
              <a:buNone/>
              <a:defRPr/>
            </a:lvl3pPr>
            <a:lvl4pPr marL="2278909" indent="0">
              <a:buNone/>
              <a:defRPr/>
            </a:lvl4pPr>
            <a:lvl5pPr marL="2873499"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5"/>
            <a:ext cx="842792" cy="406706"/>
          </a:xfrm>
          <a:prstGeom prst="rect">
            <a:avLst/>
          </a:prstGeom>
        </p:spPr>
      </p:pic>
    </p:spTree>
    <p:extLst>
      <p:ext uri="{BB962C8B-B14F-4D97-AF65-F5344CB8AC3E}">
        <p14:creationId xmlns:p14="http://schemas.microsoft.com/office/powerpoint/2010/main" val="6124609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marL="457063" indent="-457063">
              <a:buClr>
                <a:schemeClr val="accent3"/>
              </a:buClr>
              <a:buFont typeface="Wingdings" panose="05000000000000000000" pitchFamily="2" charset="2"/>
              <a:buChar char="§"/>
              <a:defRPr/>
            </a:lvl1pPr>
            <a:lvl2pPr marL="1197644" indent="-363949">
              <a:buClr>
                <a:schemeClr val="accent3"/>
              </a:buClr>
              <a:buFont typeface="Wingdings" panose="05000000000000000000" pitchFamily="2" charset="2"/>
              <a:buChar char="§"/>
              <a:defRPr/>
            </a:lvl2pPr>
            <a:lvl3pPr marL="1790118" indent="-241222">
              <a:buClr>
                <a:schemeClr val="accent3"/>
              </a:buClr>
              <a:buFont typeface="Wingdings" panose="05000000000000000000" pitchFamily="2" charset="2"/>
              <a:buChar char="§"/>
              <a:defRPr/>
            </a:lvl3pPr>
            <a:lvl4pPr marL="2522247" indent="-243338">
              <a:buClr>
                <a:schemeClr val="accent3"/>
              </a:buClr>
              <a:buFont typeface="Wingdings" panose="05000000000000000000" pitchFamily="2" charset="2"/>
              <a:buChar char="§"/>
              <a:defRPr/>
            </a:lvl4pPr>
            <a:lvl5pPr marL="3159163" indent="-285664">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4"/>
            <a:ext cx="1907503" cy="52329"/>
          </a:xfrm>
          <a:prstGeom prst="rect">
            <a:avLst/>
          </a:prstGeom>
        </p:spPr>
      </p:pic>
    </p:spTree>
    <p:extLst>
      <p:ext uri="{BB962C8B-B14F-4D97-AF65-F5344CB8AC3E}">
        <p14:creationId xmlns:p14="http://schemas.microsoft.com/office/powerpoint/2010/main" val="221591302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marL="457063" indent="-457063">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4"/>
            <a:ext cx="1907503" cy="52329"/>
          </a:xfrm>
          <a:prstGeom prst="rect">
            <a:avLst/>
          </a:prstGeom>
        </p:spPr>
      </p:pic>
    </p:spTree>
    <p:extLst>
      <p:ext uri="{BB962C8B-B14F-4D97-AF65-F5344CB8AC3E}">
        <p14:creationId xmlns:p14="http://schemas.microsoft.com/office/powerpoint/2010/main" val="6727117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6" y="3131275"/>
            <a:ext cx="5504838"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400401972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6" y="3131275"/>
            <a:ext cx="5504838"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20924809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5"/>
            <a:ext cx="5504838"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2253308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2670396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73313919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5"/>
            <a:ext cx="5504838"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62955698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40566283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marL="457063" indent="-457063">
              <a:buClr>
                <a:schemeClr val="accent3"/>
              </a:buClr>
              <a:buFont typeface="Wingdings" panose="05000000000000000000" pitchFamily="2" charset="2"/>
              <a:buChar char="§"/>
              <a:defRPr/>
            </a:lvl1pPr>
            <a:lvl2pPr marL="1197644" indent="-363949">
              <a:buClr>
                <a:schemeClr val="accent3"/>
              </a:buClr>
              <a:buFont typeface="Wingdings" panose="05000000000000000000" pitchFamily="2" charset="2"/>
              <a:buChar char="§"/>
              <a:defRPr/>
            </a:lvl2pPr>
            <a:lvl3pPr marL="1790118" indent="-241222">
              <a:buClr>
                <a:schemeClr val="accent3"/>
              </a:buClr>
              <a:buFont typeface="Wingdings" panose="05000000000000000000" pitchFamily="2" charset="2"/>
              <a:buChar char="§"/>
              <a:defRPr/>
            </a:lvl3pPr>
            <a:lvl4pPr marL="2522247" indent="-243338">
              <a:buClr>
                <a:schemeClr val="accent3"/>
              </a:buClr>
              <a:buFont typeface="Wingdings" panose="05000000000000000000" pitchFamily="2" charset="2"/>
              <a:buChar char="§"/>
              <a:defRPr/>
            </a:lvl4pPr>
            <a:lvl5pPr marL="3159163" indent="-285664">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782791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marL="457063" indent="-457063">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207204624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2"/>
            <a:ext cx="10080000" cy="4031067"/>
          </a:xfrm>
        </p:spPr>
        <p:txBody>
          <a:bodyPr/>
          <a:lstStyle>
            <a:lvl1pPr marL="457063" indent="-457063">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87386945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2"/>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89547581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87493209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4891778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3"/>
            <a:ext cx="10081313"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5"/>
            <a:ext cx="10081313"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1" y="1187727"/>
            <a:ext cx="2502499" cy="453074"/>
          </a:xfrm>
          <a:solidFill>
            <a:schemeClr val="accent3"/>
          </a:solidFill>
          <a:ln>
            <a:noFill/>
          </a:ln>
        </p:spPr>
        <p:txBody>
          <a:bodyPr wrap="none" lIns="720000" tIns="71998" rIns="180000" bIns="71998">
            <a:spAutoFit/>
          </a:bodyPr>
          <a:lstStyle>
            <a:lvl1pPr marL="0" indent="0">
              <a:buNone/>
              <a:defRPr sz="1999" b="1" baseline="0">
                <a:solidFill>
                  <a:schemeClr val="bg1"/>
                </a:solidFill>
              </a:defRPr>
            </a:lvl1pPr>
            <a:lvl2pPr marL="833696" indent="0">
              <a:buNone/>
              <a:defRPr b="1">
                <a:solidFill>
                  <a:schemeClr val="bg1"/>
                </a:solidFill>
              </a:defRPr>
            </a:lvl2pPr>
            <a:lvl3pPr marL="1548896" indent="0">
              <a:buNone/>
              <a:defRPr b="1">
                <a:solidFill>
                  <a:schemeClr val="bg1"/>
                </a:solidFill>
              </a:defRPr>
            </a:lvl3pPr>
            <a:lvl4pPr marL="2278908" indent="0">
              <a:buNone/>
              <a:defRPr b="1">
                <a:solidFill>
                  <a:schemeClr val="bg1"/>
                </a:solidFill>
              </a:defRPr>
            </a:lvl4pPr>
            <a:lvl5pPr marL="2873499"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3250740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7"/>
            <a:ext cx="12192000" cy="5938625"/>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4" y="6995928"/>
            <a:ext cx="2519624" cy="1076969"/>
          </a:xfrm>
          <a:prstGeom prst="rect">
            <a:avLst/>
          </a:prstGeom>
          <a:noFill/>
        </p:spPr>
        <p:txBody>
          <a:bodyPr wrap="square" lIns="0" tIns="0" rIns="0" bIns="0" rtlCol="0">
            <a:spAutoFit/>
          </a:bodyPr>
          <a:lstStyle/>
          <a:p>
            <a:r>
              <a:rPr lang="da-DK" sz="1000" dirty="0">
                <a:solidFill>
                  <a:schemeClr val="tx2"/>
                </a:solidFill>
              </a:rPr>
              <a:t>Kopier boks til tekst og verdenshjul</a:t>
            </a:r>
            <a:r>
              <a:rPr lang="da-DK" sz="1000" baseline="0" dirty="0">
                <a:solidFill>
                  <a:schemeClr val="tx2"/>
                </a:solidFill>
              </a:rPr>
              <a:t> fra hjælpedokument. </a:t>
            </a:r>
          </a:p>
          <a:p>
            <a:endParaRPr lang="da-DK" sz="1000" baseline="0" dirty="0">
              <a:solidFill>
                <a:schemeClr val="tx2"/>
              </a:solidFill>
            </a:endParaRPr>
          </a:p>
          <a:p>
            <a:r>
              <a:rPr lang="da-DK" sz="1000" baseline="0" dirty="0" err="1">
                <a:solidFill>
                  <a:schemeClr val="tx2"/>
                </a:solidFill>
              </a:rPr>
              <a:t>Højreklik</a:t>
            </a:r>
            <a:r>
              <a:rPr lang="da-DK" sz="1000" baseline="0" dirty="0">
                <a:solidFill>
                  <a:schemeClr val="tx2"/>
                </a:solidFill>
              </a:rPr>
              <a:t> og vælg placer forrest, når billede er hentet ind.</a:t>
            </a:r>
          </a:p>
          <a:p>
            <a:r>
              <a:rPr lang="da-DK" sz="1000" baseline="0" dirty="0">
                <a:solidFill>
                  <a:schemeClr val="tx2"/>
                </a:solidFill>
              </a:rPr>
              <a:t>OBS. Dette skal gøres hver gang der er hentet nyt billede ind i billedboksen. </a:t>
            </a:r>
            <a:endParaRPr lang="da-DK" sz="1000" dirty="0">
              <a:solidFill>
                <a:schemeClr val="tx2"/>
              </a:solidFill>
            </a:endParaRPr>
          </a:p>
        </p:txBody>
      </p:sp>
      <p:pic>
        <p:nvPicPr>
          <p:cNvPr id="3" name="Billede 2"/>
          <p:cNvPicPr>
            <a:picLocks noChangeAspect="1"/>
          </p:cNvPicPr>
          <p:nvPr userDrawn="1"/>
        </p:nvPicPr>
        <p:blipFill>
          <a:blip r:embed="rId2"/>
          <a:stretch>
            <a:fillRect/>
          </a:stretch>
        </p:blipFill>
        <p:spPr>
          <a:xfrm>
            <a:off x="0" y="6995928"/>
            <a:ext cx="1717310" cy="968526"/>
          </a:xfrm>
          <a:prstGeom prst="rect">
            <a:avLst/>
          </a:prstGeom>
        </p:spPr>
      </p:pic>
    </p:spTree>
    <p:extLst>
      <p:ext uri="{BB962C8B-B14F-4D97-AF65-F5344CB8AC3E}">
        <p14:creationId xmlns:p14="http://schemas.microsoft.com/office/powerpoint/2010/main" val="555398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342801" indent="-342801">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45994776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5" y="575867"/>
            <a:ext cx="4500586" cy="5938625"/>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1"/>
            <a:ext cx="1152128" cy="430886"/>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8130517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4" y="827808"/>
            <a:ext cx="9213868" cy="5182800"/>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3" y="6046600"/>
            <a:ext cx="11279025" cy="360000"/>
          </a:xfrm>
        </p:spPr>
        <p:txBody>
          <a:bodyPr anchor="t" anchorCtr="0">
            <a:normAutofit/>
          </a:bodyPr>
          <a:lstStyle>
            <a:lvl1pPr marL="0" indent="0">
              <a:buNone/>
              <a:defRPr sz="1799" u="sng" baseline="0">
                <a:solidFill>
                  <a:schemeClr val="tx2"/>
                </a:solidFill>
              </a:defRPr>
            </a:lvl1pPr>
            <a:lvl2pPr marL="833696" indent="0">
              <a:buNone/>
              <a:defRPr sz="1899">
                <a:solidFill>
                  <a:schemeClr val="tx1"/>
                </a:solidFill>
              </a:defRPr>
            </a:lvl2pPr>
            <a:lvl3pPr marL="1548896" indent="0">
              <a:buNone/>
              <a:defRPr sz="1899">
                <a:solidFill>
                  <a:schemeClr val="tx1"/>
                </a:solidFill>
              </a:defRPr>
            </a:lvl3pPr>
            <a:lvl4pPr marL="2278908" indent="0">
              <a:buNone/>
              <a:defRPr sz="1899">
                <a:solidFill>
                  <a:schemeClr val="tx1"/>
                </a:solidFill>
              </a:defRPr>
            </a:lvl4pPr>
            <a:lvl5pPr marL="2873499" indent="0">
              <a:buNone/>
              <a:defRPr sz="1899">
                <a:solidFill>
                  <a:schemeClr val="tx1"/>
                </a:solidFill>
              </a:defRPr>
            </a:lvl5pPr>
          </a:lstStyle>
          <a:p>
            <a:pPr lvl="0"/>
            <a:r>
              <a:rPr lang="da-DK" dirty="0"/>
              <a:t>Skriv link til video</a:t>
            </a:r>
          </a:p>
        </p:txBody>
      </p:sp>
      <p:grpSp>
        <p:nvGrpSpPr>
          <p:cNvPr id="5" name="Gruppe 4"/>
          <p:cNvGrpSpPr/>
          <p:nvPr userDrawn="1"/>
        </p:nvGrpSpPr>
        <p:grpSpPr>
          <a:xfrm>
            <a:off x="4243" y="7100558"/>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dirty="0">
                <a:solidFill>
                  <a:srgbClr val="3F3018"/>
                </a:solidFill>
              </a:endParaRPr>
            </a:p>
          </p:txBody>
        </p:sp>
      </p:grpSp>
      <p:sp>
        <p:nvSpPr>
          <p:cNvPr id="2" name="Tekstfelt 1"/>
          <p:cNvSpPr txBox="1"/>
          <p:nvPr userDrawn="1"/>
        </p:nvSpPr>
        <p:spPr>
          <a:xfrm>
            <a:off x="868114" y="7100558"/>
            <a:ext cx="1871721" cy="461558"/>
          </a:xfrm>
          <a:prstGeom prst="rect">
            <a:avLst/>
          </a:prstGeom>
          <a:noFill/>
        </p:spPr>
        <p:txBody>
          <a:bodyPr wrap="square" lIns="0" tIns="0" rIns="0" bIns="0" rtlCol="0">
            <a:spAutoFit/>
          </a:bodyPr>
          <a:lstStyle/>
          <a:p>
            <a:r>
              <a:rPr lang="da-DK" sz="1000" dirty="0">
                <a:solidFill>
                  <a:schemeClr val="tx2"/>
                </a:solidFill>
              </a:rPr>
              <a:t>Hvis du ønsker et (større) videoikon</a:t>
            </a:r>
            <a:r>
              <a:rPr lang="da-DK" sz="1000" baseline="0" dirty="0">
                <a:solidFill>
                  <a:schemeClr val="tx2"/>
                </a:solidFill>
              </a:rPr>
              <a:t> på billedet kan du kopiere fra hjælpefil.</a:t>
            </a:r>
            <a:endParaRPr lang="da-DK" sz="1000" dirty="0">
              <a:solidFill>
                <a:schemeClr val="tx2"/>
              </a:solidFill>
            </a:endParaRPr>
          </a:p>
        </p:txBody>
      </p:sp>
    </p:spTree>
    <p:extLst>
      <p:ext uri="{BB962C8B-B14F-4D97-AF65-F5344CB8AC3E}">
        <p14:creationId xmlns:p14="http://schemas.microsoft.com/office/powerpoint/2010/main" val="127503061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3"/>
            <a:ext cx="10081313" cy="4175033"/>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3"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3" cy="360000"/>
          </a:xfrm>
        </p:spPr>
        <p:txBody>
          <a:bodyPr anchor="t" anchorCtr="0">
            <a:normAutofit/>
          </a:bodyPr>
          <a:lstStyle>
            <a:lvl1pPr marL="0" indent="0">
              <a:buNone/>
              <a:defRPr sz="1799" baseline="0">
                <a:solidFill>
                  <a:schemeClr val="tx1"/>
                </a:solidFill>
              </a:defRPr>
            </a:lvl1pPr>
            <a:lvl2pPr marL="833696" indent="0">
              <a:buNone/>
              <a:defRPr sz="1899">
                <a:solidFill>
                  <a:schemeClr val="tx1"/>
                </a:solidFill>
              </a:defRPr>
            </a:lvl2pPr>
            <a:lvl3pPr marL="1548896" indent="0">
              <a:buNone/>
              <a:defRPr sz="1899">
                <a:solidFill>
                  <a:schemeClr val="tx1"/>
                </a:solidFill>
              </a:defRPr>
            </a:lvl3pPr>
            <a:lvl4pPr marL="2278908" indent="0">
              <a:buNone/>
              <a:defRPr sz="1899">
                <a:solidFill>
                  <a:schemeClr val="tx1"/>
                </a:solidFill>
              </a:defRPr>
            </a:lvl4pPr>
            <a:lvl5pPr marL="2873499" indent="0">
              <a:buNone/>
              <a:defRPr sz="1899">
                <a:solidFill>
                  <a:schemeClr val="tx1"/>
                </a:solidFill>
              </a:defRPr>
            </a:lvl5pPr>
          </a:lstStyle>
          <a:p>
            <a:pPr lvl="0"/>
            <a:r>
              <a:rPr lang="da-DK" dirty="0"/>
              <a:t>Skriv tekst her</a:t>
            </a:r>
          </a:p>
        </p:txBody>
      </p:sp>
    </p:spTree>
    <p:extLst>
      <p:ext uri="{BB962C8B-B14F-4D97-AF65-F5344CB8AC3E}">
        <p14:creationId xmlns:p14="http://schemas.microsoft.com/office/powerpoint/2010/main" val="313921515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2523545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275758302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98114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6" y="2879333"/>
            <a:ext cx="3060398" cy="3311233"/>
          </a:xfrm>
        </p:spPr>
        <p:txBody>
          <a:bodyPr anchor="t" anchorCtr="0"/>
          <a:lstStyle>
            <a:lvl1pPr marL="0" indent="0">
              <a:buNone/>
              <a:defRPr sz="2599"/>
            </a:lvl1pPr>
            <a:lvl2pPr marL="444367" indent="-263446">
              <a:tabLst/>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09" y="2879333"/>
            <a:ext cx="3060398" cy="3311233"/>
          </a:xfrm>
        </p:spPr>
        <p:txBody>
          <a:bodyPr anchor="t" anchorCtr="0"/>
          <a:lstStyle>
            <a:lvl1pPr marL="0" indent="0">
              <a:buNone/>
              <a:defRPr sz="2599"/>
            </a:lvl1pPr>
            <a:lvl2pPr marL="444367" indent="-263446">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9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66882626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3"/>
            <a:ext cx="6300820" cy="3311233"/>
          </a:xfrm>
        </p:spPr>
        <p:txBody>
          <a:bodyPr anchor="t" anchorCtr="0"/>
          <a:lstStyle>
            <a:lvl1pPr marL="0" indent="0">
              <a:buNone/>
              <a:defRPr sz="2599"/>
            </a:lvl1pPr>
            <a:lvl2pPr marL="1079176" indent="-245989">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9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6127130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4" y="1799583"/>
            <a:ext cx="3240422" cy="4390983"/>
          </a:xfrm>
        </p:spPr>
        <p:txBody>
          <a:bodyPr anchor="t" anchorCtr="0"/>
          <a:lstStyle>
            <a:lvl1pPr marL="0" indent="0">
              <a:buNone/>
              <a:defRPr sz="2599"/>
            </a:lvl1pPr>
            <a:lvl2pPr marL="444367" indent="-263446">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4" y="1799583"/>
            <a:ext cx="6660867" cy="4390983"/>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108867099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4" y="2159002"/>
            <a:ext cx="4860632" cy="4031067"/>
          </a:xfrm>
        </p:spPr>
        <p:txBody>
          <a:bodyPr anchor="t" anchorCtr="0"/>
          <a:lstStyle>
            <a:lvl1pPr>
              <a:defRPr sz="3199"/>
            </a:lvl1pPr>
            <a:lvl2pPr marL="715748" indent="-271382">
              <a:defRPr sz="2599"/>
            </a:lvl2pPr>
            <a:lvl3pPr marL="985542" indent="-269794">
              <a:defRPr sz="2599"/>
            </a:lvl3pPr>
            <a:lvl4pPr marL="1342622" indent="-269794">
              <a:defRPr sz="2199"/>
            </a:lvl4pPr>
            <a:lvl5pPr marL="1701289" indent="-269794">
              <a:defRPr sz="17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4" y="2159500"/>
            <a:ext cx="4860632" cy="4031067"/>
          </a:xfrm>
        </p:spPr>
        <p:txBody>
          <a:bodyPr anchor="t" anchorCtr="0"/>
          <a:lstStyle>
            <a:lvl1pPr>
              <a:defRPr sz="3199"/>
            </a:lvl1pPr>
            <a:lvl2pPr marL="357081" indent="-357081">
              <a:defRPr sz="2599"/>
            </a:lvl2pPr>
            <a:lvl3pPr marL="715748" indent="-271382">
              <a:defRPr sz="2599"/>
            </a:lvl3pPr>
            <a:lvl4pPr marL="1342622" indent="-269794">
              <a:defRPr sz="2199"/>
            </a:lvl4pPr>
            <a:lvl5pPr marL="1701289" indent="-269794">
              <a:defRPr sz="17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984385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51429832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2"/>
            <a:ext cx="3240422" cy="4031067"/>
          </a:xfrm>
        </p:spPr>
        <p:txBody>
          <a:bodyPr anchor="t" anchorCtr="0"/>
          <a:lstStyle>
            <a:lvl1pPr marL="0" indent="0">
              <a:buNone/>
              <a:defRPr sz="2599"/>
            </a:lvl1pPr>
            <a:lvl2pPr marL="444367" indent="-263446">
              <a:defRPr sz="2199"/>
            </a:lvl2pPr>
            <a:lvl3pPr marL="1548896" indent="0">
              <a:buNone/>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0"/>
            <a:ext cx="3240422" cy="4031067"/>
          </a:xfrm>
        </p:spPr>
        <p:txBody>
          <a:bodyPr anchor="t" anchorCtr="0"/>
          <a:lstStyle>
            <a:lvl1pPr marL="0" indent="0">
              <a:buNone/>
              <a:defRPr sz="2599"/>
            </a:lvl1pPr>
            <a:lvl2pPr marL="444367" indent="-263446">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4" y="2159500"/>
            <a:ext cx="3240422" cy="4031067"/>
          </a:xfrm>
        </p:spPr>
        <p:txBody>
          <a:bodyPr anchor="t" anchorCtr="0"/>
          <a:lstStyle>
            <a:lvl1pPr marL="0" indent="0">
              <a:buNone/>
              <a:defRPr sz="2599"/>
            </a:lvl1pPr>
            <a:lvl2pPr marL="444367" indent="-263446">
              <a:defRPr sz="2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3248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0"/>
            <a:ext cx="3240422" cy="4031067"/>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0"/>
            <a:ext cx="3240422" cy="4031067"/>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4" y="2159500"/>
            <a:ext cx="3240422" cy="4031067"/>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38276935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5938625"/>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7"/>
            <a:ext cx="3240422" cy="5938625"/>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7"/>
            <a:ext cx="3240422" cy="5938625"/>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32602115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7"/>
            <a:ext cx="3240422" cy="5938625"/>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9027399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1518104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0"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2466" y="1989173"/>
            <a:ext cx="4860096" cy="2341968"/>
          </a:xfrm>
          <a:prstGeom prst="rect">
            <a:avLst/>
          </a:prstGeom>
        </p:spPr>
      </p:pic>
      <p:sp>
        <p:nvSpPr>
          <p:cNvPr id="7" name="Rectangle 113"/>
          <p:cNvSpPr>
            <a:spLocks noGrp="1" noChangeAspect="1" noChangeArrowheads="1"/>
          </p:cNvSpPr>
          <p:nvPr>
            <p:ph type="subTitle" sz="quarter" idx="1" hasCustomPrompt="1"/>
          </p:nvPr>
        </p:nvSpPr>
        <p:spPr>
          <a:xfrm>
            <a:off x="694697" y="5341751"/>
            <a:ext cx="10802607" cy="637186"/>
          </a:xfrm>
        </p:spPr>
        <p:txBody>
          <a:bodyPr anchor="t"/>
          <a:lstStyle>
            <a:lvl1pPr marL="0" indent="0" algn="ctr">
              <a:buFont typeface="Wingdings" pitchFamily="2" charset="2"/>
              <a:buNone/>
              <a:tabLst>
                <a:tab pos="876329" algn="l"/>
              </a:tabLst>
              <a:defRPr sz="194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391956636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0"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3751">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7"/>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spTree>
    <p:extLst>
      <p:ext uri="{BB962C8B-B14F-4D97-AF65-F5344CB8AC3E}">
        <p14:creationId xmlns:p14="http://schemas.microsoft.com/office/powerpoint/2010/main" val="154398277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0"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3751">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7"/>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spTree>
    <p:extLst>
      <p:ext uri="{BB962C8B-B14F-4D97-AF65-F5344CB8AC3E}">
        <p14:creationId xmlns:p14="http://schemas.microsoft.com/office/powerpoint/2010/main" val="28077214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0"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3751">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7"/>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spTree>
    <p:extLst>
      <p:ext uri="{BB962C8B-B14F-4D97-AF65-F5344CB8AC3E}">
        <p14:creationId xmlns:p14="http://schemas.microsoft.com/office/powerpoint/2010/main" val="6262406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0" y="575868"/>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3751">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7"/>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spTree>
    <p:extLst>
      <p:ext uri="{BB962C8B-B14F-4D97-AF65-F5344CB8AC3E}">
        <p14:creationId xmlns:p14="http://schemas.microsoft.com/office/powerpoint/2010/main" val="3737221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30330615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a:buClr>
                <a:schemeClr val="bg1"/>
              </a:buClr>
              <a:defRPr/>
            </a:lvl1pPr>
            <a:lvl2pPr>
              <a:buClr>
                <a:schemeClr val="accent3"/>
              </a:buClr>
              <a:defRPr/>
            </a:lvl2pPr>
            <a:lvl3pPr>
              <a:buClr>
                <a:schemeClr val="accent3"/>
              </a:buClr>
              <a:defRPr/>
            </a:lvl3pPr>
            <a:lvl4pPr>
              <a:buClr>
                <a:schemeClr val="accent3"/>
              </a:buClr>
              <a:defRPr/>
            </a:lvl4pPr>
            <a:lvl5pPr marL="2370162" indent="-214320">
              <a:buClr>
                <a:schemeClr val="accent3"/>
              </a:buClr>
              <a:buFont typeface="Wingdings" panose="05000000000000000000" pitchFamily="2" charset="2"/>
              <a:buChar cha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36829634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Overskrift og tekst bullit-form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342912" indent="-342912">
              <a:buClr>
                <a:schemeClr val="accent3"/>
              </a:buClr>
              <a:buFont typeface="Wingdings" panose="05000000000000000000" pitchFamily="2" charset="2"/>
              <a:buChar char="§"/>
              <a:defRPr/>
            </a:lvl1pPr>
            <a:lvl2pPr>
              <a:buClr>
                <a:schemeClr val="accent3"/>
              </a:buClr>
              <a:defRPr/>
            </a:lvl2pPr>
            <a:lvl3pPr>
              <a:buClr>
                <a:schemeClr val="accent3"/>
              </a:buClr>
              <a:defRPr/>
            </a:lvl3pPr>
            <a:lvl4pPr>
              <a:buClr>
                <a:schemeClr val="accent3"/>
              </a:buClr>
              <a:defRPr/>
            </a:lvl4pPr>
            <a:lvl5pPr marL="2370162" indent="-214320">
              <a:buClr>
                <a:schemeClr val="accent3"/>
              </a:buClr>
              <a:buFont typeface="Wingdings" panose="05000000000000000000" pitchFamily="2" charset="2"/>
              <a:buChar char="§"/>
              <a:defRPr/>
            </a:lvl5pPr>
          </a:lstStyle>
          <a:p>
            <a:pPr lvl="0"/>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4387142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0"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191612738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0"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110417365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0"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5"/>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a:buClr>
                <a:schemeClr val="bg1"/>
              </a:buClr>
              <a:defRPr>
                <a:solidFill>
                  <a:schemeClr val="accent5"/>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7577242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0"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80984307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0" y="575868"/>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47" tIns="45723" rIns="91447" bIns="45723"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49279407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799583"/>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4" y="2699376"/>
            <a:ext cx="10081312" cy="3599167"/>
          </a:xfrm>
        </p:spPr>
        <p:txBody>
          <a:bodyPr anchor="t" anchorCtr="0"/>
          <a:lstStyle/>
          <a:p>
            <a:pPr lvl="0"/>
            <a:r>
              <a:rPr lang="da-DK" altLang="da-DK" dirty="0"/>
              <a:t>Skriv tekst eller klik på ikon for at tilføje indhold</a:t>
            </a:r>
          </a:p>
        </p:txBody>
      </p:sp>
      <p:sp>
        <p:nvSpPr>
          <p:cNvPr id="4" name="Pladsholder til tekst 3"/>
          <p:cNvSpPr>
            <a:spLocks noGrp="1"/>
          </p:cNvSpPr>
          <p:nvPr>
            <p:ph type="body" sz="quarter" idx="12" hasCustomPrompt="1"/>
          </p:nvPr>
        </p:nvSpPr>
        <p:spPr>
          <a:xfrm>
            <a:off x="1" y="1226189"/>
            <a:ext cx="2105685" cy="376148"/>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480" indent="0">
              <a:buNone/>
              <a:defRPr b="1">
                <a:solidFill>
                  <a:schemeClr val="bg1"/>
                </a:solidFill>
              </a:defRPr>
            </a:lvl2pPr>
            <a:lvl3pPr marL="1162059" indent="0">
              <a:buNone/>
              <a:defRPr b="1">
                <a:solidFill>
                  <a:schemeClr val="bg1"/>
                </a:solidFill>
              </a:defRPr>
            </a:lvl3pPr>
            <a:lvl4pPr marL="1709751" indent="0">
              <a:buNone/>
              <a:defRPr b="1">
                <a:solidFill>
                  <a:schemeClr val="bg1"/>
                </a:solidFill>
              </a:defRPr>
            </a:lvl4pPr>
            <a:lvl5pPr marL="215584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35043327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0" y="575868"/>
            <a:ext cx="12192000" cy="5938625"/>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2837411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7" y="575868"/>
            <a:ext cx="4500585" cy="5938625"/>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2" y="3140971"/>
            <a:ext cx="1152128" cy="311552"/>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3090037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74100436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4" y="1799583"/>
            <a:ext cx="10081312" cy="4175033"/>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4"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4" y="6046600"/>
            <a:ext cx="10081312" cy="360000"/>
          </a:xfrm>
        </p:spPr>
        <p:txBody>
          <a:bodyPr anchor="t" anchorCtr="0">
            <a:normAutofit/>
          </a:bodyPr>
          <a:lstStyle>
            <a:lvl1pPr marL="0" indent="0">
              <a:buNone/>
              <a:defRPr sz="1350" baseline="0">
                <a:solidFill>
                  <a:schemeClr val="tx1"/>
                </a:solidFill>
              </a:defRPr>
            </a:lvl1pPr>
            <a:lvl2pPr marL="625480" indent="0">
              <a:buNone/>
              <a:defRPr sz="1425">
                <a:solidFill>
                  <a:schemeClr val="tx1"/>
                </a:solidFill>
              </a:defRPr>
            </a:lvl2pPr>
            <a:lvl3pPr marL="1162059" indent="0">
              <a:buNone/>
              <a:defRPr sz="1425">
                <a:solidFill>
                  <a:schemeClr val="tx1"/>
                </a:solidFill>
              </a:defRPr>
            </a:lvl3pPr>
            <a:lvl4pPr marL="1709751" indent="0">
              <a:buNone/>
              <a:defRPr sz="1425">
                <a:solidFill>
                  <a:schemeClr val="tx1"/>
                </a:solidFill>
              </a:defRPr>
            </a:lvl4pPr>
            <a:lvl5pPr marL="2155842"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292373513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0" y="0"/>
            <a:ext cx="12192000" cy="6858000"/>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21154685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4"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67716429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19868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6" y="2879333"/>
            <a:ext cx="3060399" cy="3311233"/>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741008" y="2879333"/>
            <a:ext cx="3060399" cy="3311233"/>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2920854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3"/>
            <a:ext cx="6300820" cy="3311233"/>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7138516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6"/>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5" y="1799583"/>
            <a:ext cx="3240421" cy="4390983"/>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720094" y="1799583"/>
            <a:ext cx="6660866" cy="4390983"/>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52921807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5" y="2159003"/>
            <a:ext cx="4860633" cy="4031067"/>
          </a:xfrm>
        </p:spPr>
        <p:txBody>
          <a:bodyPr anchor="t" anchorCtr="0"/>
          <a:lstStyle>
            <a:lvl1pPr>
              <a:defRPr sz="2399"/>
            </a:lvl1pPr>
            <a:lvl2pPr marL="471503" indent="-203604">
              <a:defRPr sz="2399"/>
            </a:lvl2pPr>
            <a:lvl3pPr marL="739403" indent="-202412">
              <a:defRPr sz="1949"/>
            </a:lvl3pPr>
            <a:lvl4pPr marL="1007302" indent="-202412">
              <a:defRPr sz="1650"/>
            </a:lvl4pPr>
            <a:lvl5pPr marL="1276392" indent="-202412">
              <a:defRPr sz="1350"/>
            </a:lvl5pPr>
            <a:lvl6pPr>
              <a:defRPr sz="1799"/>
            </a:lvl6pPr>
            <a:lvl7pPr>
              <a:defRPr sz="1799"/>
            </a:lvl7pPr>
            <a:lvl8pPr>
              <a:defRPr sz="1799"/>
            </a:lvl8pPr>
            <a:lvl9pPr>
              <a:defRPr sz="1799"/>
            </a:lvl9pPr>
          </a:lstStyle>
          <a:p>
            <a:pPr lvl="0"/>
            <a:r>
              <a:rPr lang="da-DK" altLang="da-DK" dirty="0"/>
              <a:t>Skriv tekst eller klik </a:t>
            </a:r>
            <a:br>
              <a:rPr lang="da-DK" altLang="da-DK" dirty="0"/>
            </a:br>
            <a:r>
              <a:rPr lang="da-DK" altLang="da-DK" dirty="0"/>
              <a:t>på ikon for at tilføje indhold</a:t>
            </a:r>
          </a:p>
        </p:txBody>
      </p:sp>
      <p:sp>
        <p:nvSpPr>
          <p:cNvPr id="6" name="Pladsholder til indhold 2"/>
          <p:cNvSpPr>
            <a:spLocks noGrp="1" noChangeAspect="1"/>
          </p:cNvSpPr>
          <p:nvPr>
            <p:ph sz="half" idx="10" hasCustomPrompt="1"/>
          </p:nvPr>
        </p:nvSpPr>
        <p:spPr>
          <a:xfrm>
            <a:off x="5940775" y="2159501"/>
            <a:ext cx="4860633" cy="4031067"/>
          </a:xfrm>
        </p:spPr>
        <p:txBody>
          <a:bodyPr anchor="t" anchorCtr="0"/>
          <a:lstStyle>
            <a:lvl1pPr>
              <a:defRPr sz="2399"/>
            </a:lvl1pPr>
            <a:lvl2pPr marL="267901" indent="-267901">
              <a:defRPr sz="2399"/>
            </a:lvl2pPr>
            <a:lvl3pPr marL="739403" indent="-202412">
              <a:defRPr sz="1949"/>
            </a:lvl3pPr>
            <a:lvl4pPr marL="1007302" indent="-202412">
              <a:defRPr sz="1650"/>
            </a:lvl4pPr>
            <a:lvl5pPr marL="1276392" indent="-202412">
              <a:defRPr sz="1350"/>
            </a:lvl5pPr>
            <a:lvl6pPr>
              <a:defRPr sz="1799"/>
            </a:lvl6pPr>
            <a:lvl7pPr>
              <a:defRPr sz="1799"/>
            </a:lvl7pPr>
            <a:lvl8pPr>
              <a:defRPr sz="1799"/>
            </a:lvl8pPr>
            <a:lvl9pPr>
              <a:defRPr sz="1799"/>
            </a:lvl9pPr>
          </a:lstStyle>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45156542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1" cy="4031067"/>
          </a:xfrm>
        </p:spPr>
        <p:txBody>
          <a:bodyPr anchor="t" anchorCtr="0"/>
          <a:lstStyle>
            <a:lvl1pPr marL="0" indent="0">
              <a:buNone/>
              <a:defRPr sz="1949"/>
            </a:lvl1pPr>
            <a:lvl2pPr marL="136927" indent="-136927">
              <a:defRPr sz="1949"/>
            </a:lvl2pPr>
            <a:lvl3pPr marL="1162059" indent="0">
              <a:buNone/>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
        <p:nvSpPr>
          <p:cNvPr id="5" name="Pladsholder til indhold 2"/>
          <p:cNvSpPr>
            <a:spLocks noGrp="1"/>
          </p:cNvSpPr>
          <p:nvPr>
            <p:ph sz="half" idx="10" hasCustomPrompt="1"/>
          </p:nvPr>
        </p:nvSpPr>
        <p:spPr>
          <a:xfrm>
            <a:off x="4140539" y="2159501"/>
            <a:ext cx="3240421" cy="4031067"/>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560985" y="2159501"/>
            <a:ext cx="3240421" cy="4031067"/>
          </a:xfrm>
        </p:spPr>
        <p:txBody>
          <a:bodyPr anchor="t" anchorCtr="0"/>
          <a:lstStyle>
            <a:lvl1pPr marL="0" indent="0">
              <a:buNone/>
              <a:defRPr sz="1949"/>
            </a:lvl1pPr>
            <a:lvl2pPr>
              <a:defRPr sz="2399"/>
            </a:lvl2pPr>
            <a:lvl3pPr>
              <a:defRPr sz="2024"/>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0"/>
            <a:endParaRPr lang="da-DK" altLang="da-DK" dirty="0"/>
          </a:p>
        </p:txBody>
      </p:sp>
    </p:spTree>
    <p:extLst>
      <p:ext uri="{BB962C8B-B14F-4D97-AF65-F5344CB8AC3E}">
        <p14:creationId xmlns:p14="http://schemas.microsoft.com/office/powerpoint/2010/main" val="4386254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1"/>
            <a:ext cx="3240421" cy="4031067"/>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1"/>
            <a:ext cx="3240421" cy="4031067"/>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5" y="2159501"/>
            <a:ext cx="3240421" cy="4031067"/>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874921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4" y="1226148"/>
            <a:ext cx="2106233" cy="376235"/>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78" indent="0">
              <a:buNone/>
              <a:defRPr b="1">
                <a:solidFill>
                  <a:schemeClr val="bg1"/>
                </a:solidFill>
              </a:defRPr>
            </a:lvl2pPr>
            <a:lvl3pPr marL="1161682" indent="0">
              <a:buNone/>
              <a:defRPr b="1">
                <a:solidFill>
                  <a:schemeClr val="bg1"/>
                </a:solidFill>
              </a:defRPr>
            </a:lvl3pPr>
            <a:lvl4pPr marL="1709196" indent="0">
              <a:buNone/>
              <a:defRPr b="1">
                <a:solidFill>
                  <a:schemeClr val="bg1"/>
                </a:solidFill>
              </a:defRPr>
            </a:lvl4pPr>
            <a:lvl5pPr marL="215514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244456081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1" cy="5938625"/>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1" cy="5938625"/>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1" cy="5938625"/>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7183643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1" cy="5938625"/>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67309761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5" y="57586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5" y="3635158"/>
            <a:ext cx="3240421" cy="2879333"/>
          </a:xfrm>
        </p:spPr>
        <p:txBody>
          <a:bodyPr/>
          <a:lstStyle>
            <a:lvl1pPr algn="ctr">
              <a:defRPr sz="9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6188015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pic>
        <p:nvPicPr>
          <p:cNvPr id="9" name="Billede 8"/>
          <p:cNvPicPr>
            <a:picLocks noChangeAspect="1"/>
          </p:cNvPicPr>
          <p:nvPr userDrawn="1"/>
        </p:nvPicPr>
        <p:blipFill>
          <a:blip r:embed="rId2"/>
          <a:stretch>
            <a:fillRect/>
          </a:stretch>
        </p:blipFill>
        <p:spPr>
          <a:xfrm>
            <a:off x="3582466"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7" y="4678918"/>
            <a:ext cx="10802606" cy="637186"/>
          </a:xfrm>
        </p:spPr>
        <p:txBody>
          <a:bodyPr anchor="ctr" anchorCtr="0"/>
          <a:lstStyle>
            <a:lvl1pPr marL="0" indent="0" algn="ctr">
              <a:buFont typeface="Wingdings" pitchFamily="2" charset="2"/>
              <a:buNone/>
              <a:tabLst>
                <a:tab pos="875979" algn="l"/>
              </a:tabLst>
              <a:defRPr sz="1799"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a:extLst>
              <a:ext uri="{28A0092B-C50C-407E-A947-70E740481C1C}">
                <a14:useLocalDpi xmlns:a14="http://schemas.microsoft.com/office/drawing/2010/main" val="0"/>
              </a:ext>
            </a:extLst>
          </a:blip>
          <a:srcRect b="-520"/>
          <a:stretch/>
        </p:blipFill>
        <p:spPr>
          <a:xfrm>
            <a:off x="0" y="6534525"/>
            <a:ext cx="12193624" cy="334514"/>
          </a:xfrm>
          <a:prstGeom prst="rect">
            <a:avLst/>
          </a:prstGeom>
        </p:spPr>
      </p:pic>
      <p:sp>
        <p:nvSpPr>
          <p:cNvPr id="11" name="Undertitel 4"/>
          <p:cNvSpPr txBox="1">
            <a:spLocks/>
          </p:cNvSpPr>
          <p:nvPr userDrawn="1"/>
        </p:nvSpPr>
        <p:spPr bwMode="auto">
          <a:xfrm>
            <a:off x="359908" y="6118583"/>
            <a:ext cx="4319354"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5" y="6028604"/>
            <a:ext cx="6086005" cy="334054"/>
          </a:xfrm>
        </p:spPr>
        <p:txBody>
          <a:bodyPr anchor="b" anchorCtr="0"/>
          <a:lstStyle>
            <a:lvl1pPr marL="0" indent="0" algn="r">
              <a:buNone/>
              <a:defRPr sz="751" baseline="0">
                <a:solidFill>
                  <a:schemeClr val="tx1"/>
                </a:solidFill>
              </a:defRPr>
            </a:lvl1pPr>
            <a:lvl2pPr marL="625229" indent="0">
              <a:buNone/>
              <a:defRPr/>
            </a:lvl2pPr>
            <a:lvl3pPr marL="1161594" indent="0">
              <a:buNone/>
              <a:defRPr/>
            </a:lvl3pPr>
            <a:lvl4pPr marL="1709068" indent="0">
              <a:buNone/>
              <a:defRPr/>
            </a:lvl4pPr>
            <a:lvl5pPr marL="2154980" indent="0">
              <a:buNone/>
              <a:defRPr/>
            </a:lvl5pPr>
          </a:lstStyle>
          <a:p>
            <a:pPr lvl="0"/>
            <a:r>
              <a:rPr lang="da-DK" dirty="0"/>
              <a:t>Skriv tekst her. Fx. navn og hjemmeside</a:t>
            </a:r>
          </a:p>
        </p:txBody>
      </p:sp>
    </p:spTree>
    <p:extLst>
      <p:ext uri="{BB962C8B-B14F-4D97-AF65-F5344CB8AC3E}">
        <p14:creationId xmlns:p14="http://schemas.microsoft.com/office/powerpoint/2010/main" val="321984227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7" name="Rectangle 113"/>
          <p:cNvSpPr>
            <a:spLocks noGrp="1" noChangeAspect="1" noChangeArrowheads="1"/>
          </p:cNvSpPr>
          <p:nvPr>
            <p:ph type="subTitle" sz="quarter" idx="1" hasCustomPrompt="1"/>
          </p:nvPr>
        </p:nvSpPr>
        <p:spPr>
          <a:xfrm>
            <a:off x="694697" y="4678918"/>
            <a:ext cx="10802606" cy="637186"/>
          </a:xfrm>
        </p:spPr>
        <p:txBody>
          <a:bodyPr anchor="ctr" anchorCtr="0"/>
          <a:lstStyle>
            <a:lvl1pPr marL="0" indent="0" algn="ctr">
              <a:buFont typeface="Wingdings" pitchFamily="2" charset="2"/>
              <a:buNone/>
              <a:tabLst>
                <a:tab pos="875979" algn="l"/>
              </a:tabLst>
              <a:defRPr sz="1799"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b="-520"/>
          <a:stretch/>
        </p:blipFill>
        <p:spPr>
          <a:xfrm>
            <a:off x="0" y="6534525"/>
            <a:ext cx="12193624" cy="334514"/>
          </a:xfrm>
          <a:prstGeom prst="rect">
            <a:avLst/>
          </a:prstGeom>
        </p:spPr>
      </p:pic>
      <p:sp>
        <p:nvSpPr>
          <p:cNvPr id="11" name="Undertitel 4"/>
          <p:cNvSpPr txBox="1">
            <a:spLocks/>
          </p:cNvSpPr>
          <p:nvPr userDrawn="1"/>
        </p:nvSpPr>
        <p:spPr bwMode="auto">
          <a:xfrm>
            <a:off x="359908" y="6118583"/>
            <a:ext cx="4319354"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351"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5" y="6028604"/>
            <a:ext cx="6086005" cy="334054"/>
          </a:xfrm>
        </p:spPr>
        <p:txBody>
          <a:bodyPr anchor="b" anchorCtr="0"/>
          <a:lstStyle>
            <a:lvl1pPr marL="0" indent="0" algn="r">
              <a:buNone/>
              <a:defRPr sz="751" baseline="0">
                <a:solidFill>
                  <a:schemeClr val="tx1"/>
                </a:solidFill>
              </a:defRPr>
            </a:lvl1pPr>
            <a:lvl2pPr marL="625229" indent="0">
              <a:buNone/>
              <a:defRPr/>
            </a:lvl2pPr>
            <a:lvl3pPr marL="1161594" indent="0">
              <a:buNone/>
              <a:defRPr/>
            </a:lvl3pPr>
            <a:lvl4pPr marL="1709068" indent="0">
              <a:buNone/>
              <a:defRPr/>
            </a:lvl4pPr>
            <a:lvl5pPr marL="2154980"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5"/>
            <a:ext cx="842792" cy="406707"/>
          </a:xfrm>
          <a:prstGeom prst="rect">
            <a:avLst/>
          </a:prstGeom>
        </p:spPr>
      </p:pic>
    </p:spTree>
    <p:extLst>
      <p:ext uri="{BB962C8B-B14F-4D97-AF65-F5344CB8AC3E}">
        <p14:creationId xmlns:p14="http://schemas.microsoft.com/office/powerpoint/2010/main" val="299107706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342775" indent="-342775">
              <a:buClr>
                <a:schemeClr val="accent3"/>
              </a:buClr>
              <a:buFont typeface="Wingdings" panose="05000000000000000000" pitchFamily="2" charset="2"/>
              <a:buChar char="§"/>
              <a:defRPr/>
            </a:lvl1pPr>
            <a:lvl2pPr marL="898172" indent="-272943">
              <a:buClr>
                <a:schemeClr val="accent3"/>
              </a:buClr>
              <a:buFont typeface="Wingdings" panose="05000000000000000000" pitchFamily="2" charset="2"/>
              <a:buChar char="§"/>
              <a:defRPr/>
            </a:lvl2pPr>
            <a:lvl3pPr marL="1342499" indent="-180905">
              <a:buClr>
                <a:schemeClr val="accent3"/>
              </a:buClr>
              <a:buFont typeface="Wingdings" panose="05000000000000000000" pitchFamily="2" charset="2"/>
              <a:buChar char="§"/>
              <a:defRPr/>
            </a:lvl3pPr>
            <a:lvl4pPr marL="1891558" indent="-182492">
              <a:buClr>
                <a:schemeClr val="accent3"/>
              </a:buClr>
              <a:buFont typeface="Wingdings" panose="05000000000000000000" pitchFamily="2" charset="2"/>
              <a:buChar char="§"/>
              <a:defRPr/>
            </a:lvl4pPr>
            <a:lvl5pPr marL="2369214" indent="-214234">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4" y="6460505"/>
            <a:ext cx="1907502" cy="52329"/>
          </a:xfrm>
          <a:prstGeom prst="rect">
            <a:avLst/>
          </a:prstGeom>
        </p:spPr>
      </p:pic>
    </p:spTree>
    <p:extLst>
      <p:ext uri="{BB962C8B-B14F-4D97-AF65-F5344CB8AC3E}">
        <p14:creationId xmlns:p14="http://schemas.microsoft.com/office/powerpoint/2010/main" val="419933577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marL="342775" indent="-342775">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4" y="6460505"/>
            <a:ext cx="1907502" cy="52329"/>
          </a:xfrm>
          <a:prstGeom prst="rect">
            <a:avLst/>
          </a:prstGeom>
        </p:spPr>
      </p:pic>
    </p:spTree>
    <p:extLst>
      <p:ext uri="{BB962C8B-B14F-4D97-AF65-F5344CB8AC3E}">
        <p14:creationId xmlns:p14="http://schemas.microsoft.com/office/powerpoint/2010/main" val="87376915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8"/>
            <a:ext cx="9721265" cy="719138"/>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9" y="3131276"/>
            <a:ext cx="5504838"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163514733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9" y="3131276"/>
            <a:ext cx="5504838"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418160349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8"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67854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30"/>
            <a:ext cx="2519624" cy="808811"/>
          </a:xfrm>
          <a:prstGeom prst="rect">
            <a:avLst/>
          </a:prstGeom>
          <a:noFill/>
        </p:spPr>
        <p:txBody>
          <a:bodyPr wrap="square" lIns="0" tIns="0" rIns="0" bIns="0" rtlCol="0">
            <a:spAutoFit/>
          </a:bodyPr>
          <a:lstStyle/>
          <a:p>
            <a:r>
              <a:rPr lang="da-DK" sz="751" dirty="0">
                <a:solidFill>
                  <a:schemeClr val="tx2"/>
                </a:solidFill>
              </a:rPr>
              <a:t>Kopier boks til tekst og verdenshjul</a:t>
            </a:r>
            <a:r>
              <a:rPr lang="da-DK" sz="751" baseline="0" dirty="0">
                <a:solidFill>
                  <a:schemeClr val="tx2"/>
                </a:solidFill>
              </a:rPr>
              <a:t> fra hjælpedokument. </a:t>
            </a:r>
          </a:p>
          <a:p>
            <a:endParaRPr lang="da-DK" sz="751" baseline="0" dirty="0">
              <a:solidFill>
                <a:schemeClr val="tx2"/>
              </a:solidFill>
            </a:endParaRPr>
          </a:p>
          <a:p>
            <a:r>
              <a:rPr lang="da-DK" sz="751" baseline="0" dirty="0" err="1">
                <a:solidFill>
                  <a:schemeClr val="tx2"/>
                </a:solidFill>
              </a:rPr>
              <a:t>Højreklik</a:t>
            </a:r>
            <a:r>
              <a:rPr lang="da-DK" sz="751" baseline="0" dirty="0">
                <a:solidFill>
                  <a:schemeClr val="tx2"/>
                </a:solidFill>
              </a:rPr>
              <a:t> og vælg placer forrest, når billede er hentet ind.</a:t>
            </a:r>
          </a:p>
          <a:p>
            <a:r>
              <a:rPr lang="da-DK" sz="751" baseline="0" dirty="0">
                <a:solidFill>
                  <a:schemeClr val="tx2"/>
                </a:solidFill>
              </a:rPr>
              <a:t>OBS. Dette skal gøres hver gang der er hentet nyt billede ind i billedboksen. </a:t>
            </a:r>
            <a:endParaRPr lang="da-DK" sz="751" dirty="0">
              <a:solidFill>
                <a:schemeClr val="tx2"/>
              </a:solidFill>
            </a:endParaRPr>
          </a:p>
        </p:txBody>
      </p:sp>
      <p:pic>
        <p:nvPicPr>
          <p:cNvPr id="3" name="Billede 2"/>
          <p:cNvPicPr>
            <a:picLocks noChangeAspect="1"/>
          </p:cNvPicPr>
          <p:nvPr userDrawn="1"/>
        </p:nvPicPr>
        <p:blipFill>
          <a:blip r:embed="rId2"/>
          <a:stretch>
            <a:fillRect/>
          </a:stretch>
        </p:blipFill>
        <p:spPr>
          <a:xfrm>
            <a:off x="2" y="6995929"/>
            <a:ext cx="1717309" cy="968527"/>
          </a:xfrm>
          <a:prstGeom prst="rect">
            <a:avLst/>
          </a:prstGeom>
        </p:spPr>
      </p:pic>
    </p:spTree>
    <p:extLst>
      <p:ext uri="{BB962C8B-B14F-4D97-AF65-F5344CB8AC3E}">
        <p14:creationId xmlns:p14="http://schemas.microsoft.com/office/powerpoint/2010/main" val="38395261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8"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104915345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26531930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342775" indent="-342775">
              <a:buClr>
                <a:schemeClr val="accent3"/>
              </a:buClr>
              <a:buFont typeface="Wingdings" panose="05000000000000000000" pitchFamily="2" charset="2"/>
              <a:buChar char="§"/>
              <a:defRPr/>
            </a:lvl1pPr>
            <a:lvl2pPr marL="898172" indent="-272943">
              <a:buClr>
                <a:schemeClr val="accent3"/>
              </a:buClr>
              <a:buFont typeface="Wingdings" panose="05000000000000000000" pitchFamily="2" charset="2"/>
              <a:buChar char="§"/>
              <a:defRPr/>
            </a:lvl2pPr>
            <a:lvl3pPr marL="1342499" indent="-180905">
              <a:buClr>
                <a:schemeClr val="accent3"/>
              </a:buClr>
              <a:buFont typeface="Wingdings" panose="05000000000000000000" pitchFamily="2" charset="2"/>
              <a:buChar char="§"/>
              <a:defRPr/>
            </a:lvl3pPr>
            <a:lvl4pPr marL="1891558" indent="-182492">
              <a:buClr>
                <a:schemeClr val="accent3"/>
              </a:buClr>
              <a:buFont typeface="Wingdings" panose="05000000000000000000" pitchFamily="2" charset="2"/>
              <a:buChar char="§"/>
              <a:defRPr/>
            </a:lvl4pPr>
            <a:lvl5pPr marL="2369214" indent="-214234">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74334596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marL="342775" indent="-342775">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34131928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342775" indent="-342775">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55244326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401240081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35775884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2" tIns="45705" rIns="91412" bIns="45705"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46396294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799583"/>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4"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4" y="1226192"/>
            <a:ext cx="2105685" cy="376148"/>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30" indent="0">
              <a:buNone/>
              <a:defRPr b="1">
                <a:solidFill>
                  <a:schemeClr val="bg1"/>
                </a:solidFill>
              </a:defRPr>
            </a:lvl2pPr>
            <a:lvl3pPr marL="1161594" indent="0">
              <a:buNone/>
              <a:defRPr b="1">
                <a:solidFill>
                  <a:schemeClr val="bg1"/>
                </a:solidFill>
              </a:defRPr>
            </a:lvl3pPr>
            <a:lvl4pPr marL="1709068" indent="0">
              <a:buNone/>
              <a:defRPr b="1">
                <a:solidFill>
                  <a:schemeClr val="bg1"/>
                </a:solidFill>
              </a:defRPr>
            </a:lvl4pPr>
            <a:lvl5pPr marL="2154980"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396954988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4" y="6995930"/>
            <a:ext cx="2519624" cy="808624"/>
          </a:xfrm>
          <a:prstGeom prst="rect">
            <a:avLst/>
          </a:prstGeom>
          <a:noFill/>
        </p:spPr>
        <p:txBody>
          <a:bodyPr wrap="square" lIns="0" tIns="0" rIns="0" bIns="0" rtlCol="0">
            <a:spAutoFit/>
          </a:bodyPr>
          <a:lstStyle/>
          <a:p>
            <a:r>
              <a:rPr lang="da-DK" sz="751" dirty="0">
                <a:solidFill>
                  <a:schemeClr val="tx2"/>
                </a:solidFill>
              </a:rPr>
              <a:t>Kopier boks til tekst og verdenshjul</a:t>
            </a:r>
            <a:r>
              <a:rPr lang="da-DK" sz="751" baseline="0" dirty="0">
                <a:solidFill>
                  <a:schemeClr val="tx2"/>
                </a:solidFill>
              </a:rPr>
              <a:t> fra hjælpedokument. </a:t>
            </a:r>
          </a:p>
          <a:p>
            <a:endParaRPr lang="da-DK" sz="751" baseline="0" dirty="0">
              <a:solidFill>
                <a:schemeClr val="tx2"/>
              </a:solidFill>
            </a:endParaRPr>
          </a:p>
          <a:p>
            <a:r>
              <a:rPr lang="da-DK" sz="751" baseline="0" dirty="0" err="1">
                <a:solidFill>
                  <a:schemeClr val="tx2"/>
                </a:solidFill>
              </a:rPr>
              <a:t>Højreklik</a:t>
            </a:r>
            <a:r>
              <a:rPr lang="da-DK" sz="751" baseline="0" dirty="0">
                <a:solidFill>
                  <a:schemeClr val="tx2"/>
                </a:solidFill>
              </a:rPr>
              <a:t> og vælg placer forrest, når billede er hentet ind.</a:t>
            </a:r>
          </a:p>
          <a:p>
            <a:r>
              <a:rPr lang="da-DK" sz="751" baseline="0" dirty="0">
                <a:solidFill>
                  <a:schemeClr val="tx2"/>
                </a:solidFill>
              </a:rPr>
              <a:t>OBS. Dette skal gøres hver gang der er hentet nyt billede ind i billedboksen. </a:t>
            </a:r>
            <a:endParaRPr lang="da-DK" sz="751" dirty="0">
              <a:solidFill>
                <a:schemeClr val="tx2"/>
              </a:solidFill>
            </a:endParaRPr>
          </a:p>
        </p:txBody>
      </p:sp>
      <p:pic>
        <p:nvPicPr>
          <p:cNvPr id="3" name="Billede 2"/>
          <p:cNvPicPr>
            <a:picLocks noChangeAspect="1"/>
          </p:cNvPicPr>
          <p:nvPr userDrawn="1"/>
        </p:nvPicPr>
        <p:blipFill>
          <a:blip r:embed="rId2"/>
          <a:stretch>
            <a:fillRect/>
          </a:stretch>
        </p:blipFill>
        <p:spPr>
          <a:xfrm>
            <a:off x="1" y="6995929"/>
            <a:ext cx="1717310" cy="968527"/>
          </a:xfrm>
          <a:prstGeom prst="rect">
            <a:avLst/>
          </a:prstGeom>
        </p:spPr>
      </p:pic>
    </p:spTree>
    <p:extLst>
      <p:ext uri="{BB962C8B-B14F-4D97-AF65-F5344CB8AC3E}">
        <p14:creationId xmlns:p14="http://schemas.microsoft.com/office/powerpoint/2010/main" val="4024957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311624"/>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381641400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2" y="3140972"/>
            <a:ext cx="1152128" cy="311552"/>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297163419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6" y="827808"/>
            <a:ext cx="9213868" cy="5182800"/>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6" cy="360000"/>
          </a:xfrm>
        </p:spPr>
        <p:txBody>
          <a:bodyPr anchor="t" anchorCtr="0">
            <a:normAutofit/>
          </a:bodyPr>
          <a:lstStyle>
            <a:lvl1pPr marL="0" indent="0">
              <a:buNone/>
              <a:defRPr sz="1351" u="sng" baseline="0">
                <a:solidFill>
                  <a:schemeClr val="tx2"/>
                </a:solidFill>
              </a:defRPr>
            </a:lvl1pPr>
            <a:lvl2pPr marL="625230" indent="0">
              <a:buNone/>
              <a:defRPr sz="1426">
                <a:solidFill>
                  <a:schemeClr val="tx1"/>
                </a:solidFill>
              </a:defRPr>
            </a:lvl2pPr>
            <a:lvl3pPr marL="1161594" indent="0">
              <a:buNone/>
              <a:defRPr sz="1426">
                <a:solidFill>
                  <a:schemeClr val="tx1"/>
                </a:solidFill>
              </a:defRPr>
            </a:lvl3pPr>
            <a:lvl4pPr marL="1709068" indent="0">
              <a:buNone/>
              <a:defRPr sz="1426">
                <a:solidFill>
                  <a:schemeClr val="tx1"/>
                </a:solidFill>
              </a:defRPr>
            </a:lvl4pPr>
            <a:lvl5pPr marL="2154980" indent="0">
              <a:buNone/>
              <a:defRPr sz="1426">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9" dirty="0">
                <a:solidFill>
                  <a:srgbClr val="3F3018"/>
                </a:solidFill>
              </a:endParaRPr>
            </a:p>
          </p:txBody>
        </p:sp>
      </p:grpSp>
      <p:sp>
        <p:nvSpPr>
          <p:cNvPr id="2" name="Tekstfelt 1"/>
          <p:cNvSpPr txBox="1"/>
          <p:nvPr userDrawn="1"/>
        </p:nvSpPr>
        <p:spPr>
          <a:xfrm>
            <a:off x="868115" y="7100560"/>
            <a:ext cx="1871720" cy="346553"/>
          </a:xfrm>
          <a:prstGeom prst="rect">
            <a:avLst/>
          </a:prstGeom>
          <a:noFill/>
        </p:spPr>
        <p:txBody>
          <a:bodyPr wrap="square" lIns="0" tIns="0" rIns="0" bIns="0" rtlCol="0">
            <a:spAutoFit/>
          </a:bodyPr>
          <a:lstStyle/>
          <a:p>
            <a:r>
              <a:rPr lang="da-DK" sz="751" dirty="0">
                <a:solidFill>
                  <a:schemeClr val="tx2"/>
                </a:solidFill>
              </a:rPr>
              <a:t>Hvis du ønsker et (større) videoikon</a:t>
            </a:r>
            <a:r>
              <a:rPr lang="da-DK" sz="751" baseline="0" dirty="0">
                <a:solidFill>
                  <a:schemeClr val="tx2"/>
                </a:solidFill>
              </a:rPr>
              <a:t> på billedet kan du kopiere fra hjælpefil.</a:t>
            </a:r>
            <a:endParaRPr lang="da-DK" sz="751" dirty="0">
              <a:solidFill>
                <a:schemeClr val="tx2"/>
              </a:solidFill>
            </a:endParaRPr>
          </a:p>
        </p:txBody>
      </p:sp>
    </p:spTree>
    <p:extLst>
      <p:ext uri="{BB962C8B-B14F-4D97-AF65-F5344CB8AC3E}">
        <p14:creationId xmlns:p14="http://schemas.microsoft.com/office/powerpoint/2010/main" val="250484878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4" y="1799584"/>
            <a:ext cx="10081312" cy="4175033"/>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4"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4" y="6046602"/>
            <a:ext cx="10081312" cy="360000"/>
          </a:xfrm>
        </p:spPr>
        <p:txBody>
          <a:bodyPr anchor="t" anchorCtr="0">
            <a:normAutofit/>
          </a:bodyPr>
          <a:lstStyle>
            <a:lvl1pPr marL="0" indent="0">
              <a:buNone/>
              <a:defRPr sz="1351" baseline="0">
                <a:solidFill>
                  <a:schemeClr val="tx1"/>
                </a:solidFill>
              </a:defRPr>
            </a:lvl1pPr>
            <a:lvl2pPr marL="625230" indent="0">
              <a:buNone/>
              <a:defRPr sz="1426">
                <a:solidFill>
                  <a:schemeClr val="tx1"/>
                </a:solidFill>
              </a:defRPr>
            </a:lvl2pPr>
            <a:lvl3pPr marL="1161594" indent="0">
              <a:buNone/>
              <a:defRPr sz="1426">
                <a:solidFill>
                  <a:schemeClr val="tx1"/>
                </a:solidFill>
              </a:defRPr>
            </a:lvl3pPr>
            <a:lvl4pPr marL="1709068" indent="0">
              <a:buNone/>
              <a:defRPr sz="1426">
                <a:solidFill>
                  <a:schemeClr val="tx1"/>
                </a:solidFill>
              </a:defRPr>
            </a:lvl4pPr>
            <a:lvl5pPr marL="2154980" indent="0">
              <a:buNone/>
              <a:defRPr sz="1426">
                <a:solidFill>
                  <a:schemeClr val="tx1"/>
                </a:solidFill>
              </a:defRPr>
            </a:lvl5pPr>
          </a:lstStyle>
          <a:p>
            <a:pPr lvl="0"/>
            <a:r>
              <a:rPr lang="da-DK" dirty="0"/>
              <a:t>Skriv tekst her</a:t>
            </a:r>
          </a:p>
        </p:txBody>
      </p:sp>
    </p:spTree>
    <p:extLst>
      <p:ext uri="{BB962C8B-B14F-4D97-AF65-F5344CB8AC3E}">
        <p14:creationId xmlns:p14="http://schemas.microsoft.com/office/powerpoint/2010/main" val="91051310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82202129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4" y="1187726"/>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27455786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64637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90"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949"/>
            </a:lvl1pPr>
            <a:lvl2pPr marL="333253" indent="-197571">
              <a:tabLst/>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949"/>
            </a:lvl1pPr>
            <a:lvl2pPr marL="333253" indent="-197571">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8521668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90"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90" y="2879334"/>
            <a:ext cx="6300820" cy="3311233"/>
          </a:xfrm>
        </p:spPr>
        <p:txBody>
          <a:bodyPr anchor="t" anchorCtr="0"/>
          <a:lstStyle>
            <a:lvl1pPr marL="0" indent="0">
              <a:buNone/>
              <a:defRPr sz="1949"/>
            </a:lvl1pPr>
            <a:lvl2pPr marL="809328" indent="-184481">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59092691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7" y="1799586"/>
            <a:ext cx="3240423" cy="4390982"/>
          </a:xfrm>
        </p:spPr>
        <p:txBody>
          <a:bodyPr anchor="t" anchorCtr="0"/>
          <a:lstStyle>
            <a:lvl1pPr marL="0" indent="0">
              <a:buNone/>
              <a:defRPr sz="1949"/>
            </a:lvl1pPr>
            <a:lvl2pPr marL="333253" indent="-197571">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6" y="1799586"/>
            <a:ext cx="6660868" cy="4390982"/>
          </a:xfrm>
        </p:spPr>
        <p:txBody>
          <a:bodyPr/>
          <a:lstStyle>
            <a:lvl1pPr marL="0" indent="0" algn="ctr">
              <a:buNone/>
              <a:defRPr sz="2023" baseline="0"/>
            </a:lvl1pPr>
            <a:lvl2pPr marL="457021" indent="0">
              <a:buNone/>
              <a:defRPr sz="2774"/>
            </a:lvl2pPr>
            <a:lvl3pPr marL="914043" indent="0">
              <a:buNone/>
              <a:defRPr sz="2398"/>
            </a:lvl3pPr>
            <a:lvl4pPr marL="1371063" indent="0">
              <a:buNone/>
              <a:defRPr sz="2023"/>
            </a:lvl4pPr>
            <a:lvl5pPr marL="1828083" indent="0">
              <a:buNone/>
              <a:defRPr sz="2023"/>
            </a:lvl5pPr>
            <a:lvl6pPr marL="2285104" indent="0">
              <a:buNone/>
              <a:defRPr sz="2023"/>
            </a:lvl6pPr>
            <a:lvl7pPr marL="2742125" indent="0">
              <a:buNone/>
              <a:defRPr sz="2023"/>
            </a:lvl7pPr>
            <a:lvl8pPr marL="3199147" indent="0">
              <a:buNone/>
              <a:defRPr sz="2023"/>
            </a:lvl8pPr>
            <a:lvl9pPr marL="3656168" indent="0">
              <a:buNone/>
              <a:defRPr sz="2023"/>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65101083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6"/>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4" y="2159003"/>
            <a:ext cx="4860632" cy="4031067"/>
          </a:xfrm>
        </p:spPr>
        <p:txBody>
          <a:bodyPr anchor="t" anchorCtr="0"/>
          <a:lstStyle>
            <a:lvl1pPr>
              <a:defRPr sz="2398"/>
            </a:lvl1pPr>
            <a:lvl2pPr marL="536776" indent="-203522">
              <a:defRPr sz="1949"/>
            </a:lvl2pPr>
            <a:lvl3pPr marL="739107" indent="-202331">
              <a:defRPr sz="1949"/>
            </a:lvl3pPr>
            <a:lvl4pPr marL="1006899" indent="-202331">
              <a:defRPr sz="1651"/>
            </a:lvl4pPr>
            <a:lvl5pPr marL="1275883" indent="-202331">
              <a:defRPr sz="1351"/>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8"/>
            </a:lvl1pPr>
            <a:lvl2pPr marL="267794" indent="-267794">
              <a:defRPr sz="1949"/>
            </a:lvl2pPr>
            <a:lvl3pPr marL="536776" indent="-203522">
              <a:defRPr sz="1949"/>
            </a:lvl3pPr>
            <a:lvl4pPr marL="1006899" indent="-202331">
              <a:defRPr sz="1651"/>
            </a:lvl4pPr>
            <a:lvl5pPr marL="1275883" indent="-202331">
              <a:defRPr sz="1351"/>
            </a:lvl5pPr>
            <a:lvl6pPr>
              <a:defRPr sz="1799"/>
            </a:lvl6pPr>
            <a:lvl7pPr>
              <a:defRPr sz="1799"/>
            </a:lvl7pPr>
            <a:lvl8pPr>
              <a:defRPr sz="1799"/>
            </a:lvl8pPr>
            <a:lvl9pPr>
              <a:defRPr sz="1799"/>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3183633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5" cy="360000"/>
          </a:xfrm>
        </p:spPr>
        <p:txBody>
          <a:bodyPr anchor="t" anchorCtr="0">
            <a:normAutofit/>
          </a:bodyPr>
          <a:lstStyle>
            <a:lvl1pPr marL="0" indent="0">
              <a:buNone/>
              <a:defRPr sz="1351" u="sng" baseline="0">
                <a:solidFill>
                  <a:schemeClr val="tx2"/>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346633"/>
          </a:xfrm>
          <a:prstGeom prst="rect">
            <a:avLst/>
          </a:prstGeom>
          <a:noFill/>
        </p:spPr>
        <p:txBody>
          <a:bodyPr wrap="square" lIns="0" tIns="0" rIns="0" bIns="0" rtlCol="0">
            <a:spAutoFit/>
          </a:bodyPr>
          <a:lstStyle/>
          <a:p>
            <a:r>
              <a:rPr lang="da-DK" sz="751" dirty="0">
                <a:solidFill>
                  <a:schemeClr val="tx2"/>
                </a:solidFill>
              </a:rPr>
              <a:t>Hvis du ønsker et (større) videoikon</a:t>
            </a:r>
            <a:r>
              <a:rPr lang="da-DK" sz="751" baseline="0" dirty="0">
                <a:solidFill>
                  <a:schemeClr val="tx2"/>
                </a:solidFill>
              </a:rPr>
              <a:t> på billedet kan du kopiere fra hjælpefil.</a:t>
            </a:r>
            <a:endParaRPr lang="da-DK" sz="751" dirty="0">
              <a:solidFill>
                <a:schemeClr val="tx2"/>
              </a:solidFill>
            </a:endParaRPr>
          </a:p>
        </p:txBody>
      </p:sp>
    </p:spTree>
    <p:extLst>
      <p:ext uri="{BB962C8B-B14F-4D97-AF65-F5344CB8AC3E}">
        <p14:creationId xmlns:p14="http://schemas.microsoft.com/office/powerpoint/2010/main" val="344331679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6"/>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6" y="2159003"/>
            <a:ext cx="3240423" cy="4031067"/>
          </a:xfrm>
        </p:spPr>
        <p:txBody>
          <a:bodyPr anchor="t" anchorCtr="0"/>
          <a:lstStyle>
            <a:lvl1pPr marL="0" indent="0">
              <a:buNone/>
              <a:defRPr sz="1949"/>
            </a:lvl1pPr>
            <a:lvl2pPr marL="333253" indent="-197571">
              <a:defRPr sz="1651"/>
            </a:lvl2pPr>
            <a:lvl3pPr marL="1161594" indent="0">
              <a:buNone/>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1949"/>
            </a:lvl1pPr>
            <a:lvl2pPr marL="333253" indent="-197571">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7" y="2159501"/>
            <a:ext cx="3240423" cy="4031067"/>
          </a:xfrm>
        </p:spPr>
        <p:txBody>
          <a:bodyPr anchor="t" anchorCtr="0"/>
          <a:lstStyle>
            <a:lvl1pPr marL="0" indent="0">
              <a:buNone/>
              <a:defRPr sz="1949"/>
            </a:lvl1pPr>
            <a:lvl2pPr marL="333253" indent="-197571">
              <a:defRPr sz="1651"/>
            </a:lvl2pPr>
            <a:lvl3pPr>
              <a:defRPr sz="2023"/>
            </a:lvl3pPr>
            <a:lvl4pPr>
              <a:defRPr sz="1799"/>
            </a:lvl4pPr>
            <a:lvl5pPr>
              <a:defRPr sz="1799"/>
            </a:lvl5pPr>
            <a:lvl6pPr>
              <a:defRPr sz="1799"/>
            </a:lvl6pPr>
            <a:lvl7pPr>
              <a:defRPr sz="1799"/>
            </a:lvl7pPr>
            <a:lvl8pPr>
              <a:defRPr sz="1799"/>
            </a:lvl8pPr>
            <a:lvl9pPr>
              <a:defRPr sz="1799"/>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24479885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4" y="1187726"/>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6"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7"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0549182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7"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4539028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7"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6" y="363515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1039884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6" y="363515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7"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7" y="363515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17338469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6" y="-122238"/>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1" y="1077913"/>
            <a:ext cx="4853516" cy="1770062"/>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grpSp>
      <p:sp>
        <p:nvSpPr>
          <p:cNvPr id="39024" name="Rectangle 112"/>
          <p:cNvSpPr>
            <a:spLocks noGrp="1" noChangeArrowheads="1"/>
          </p:cNvSpPr>
          <p:nvPr>
            <p:ph type="ctrTitle" sz="quarter"/>
          </p:nvPr>
        </p:nvSpPr>
        <p:spPr>
          <a:xfrm>
            <a:off x="1198034" y="3813176"/>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4" y="5397501"/>
            <a:ext cx="9836151" cy="719138"/>
          </a:xfrm>
        </p:spPr>
        <p:txBody>
          <a:bodyPr anchor="t"/>
          <a:lstStyle>
            <a:lvl1pPr marL="0" indent="0">
              <a:buFont typeface="Wingdings" pitchFamily="2" charset="2"/>
              <a:buNone/>
              <a:defRPr sz="1999">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23120960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1" y="1"/>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1"/>
            <a:ext cx="8070850"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834" y="573089"/>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185" y="31751"/>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39024" name="Rectangle 112"/>
          <p:cNvSpPr>
            <a:spLocks noGrp="1" noChangeArrowheads="1"/>
          </p:cNvSpPr>
          <p:nvPr>
            <p:ph type="ctrTitle" sz="quarter"/>
          </p:nvPr>
        </p:nvSpPr>
        <p:spPr>
          <a:xfrm>
            <a:off x="1198034" y="3708588"/>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4" y="5397501"/>
            <a:ext cx="9836151" cy="719138"/>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18974127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1"/>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2" y="2776511"/>
            <a:ext cx="7420836" cy="2065338"/>
          </a:xfrm>
          <a:noFill/>
        </p:spPr>
        <p:txBody>
          <a:bodyPr anchor="t"/>
          <a:lstStyle>
            <a:lvl1pPr marL="285721" indent="-285721">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168604652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10818453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333613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351" baseline="0">
                <a:solidFill>
                  <a:schemeClr val="tx1"/>
                </a:solidFill>
              </a:defRPr>
            </a:lvl1pPr>
            <a:lvl2pPr marL="625278" indent="0">
              <a:buNone/>
              <a:defRPr sz="1425">
                <a:solidFill>
                  <a:schemeClr val="tx1"/>
                </a:solidFill>
              </a:defRPr>
            </a:lvl2pPr>
            <a:lvl3pPr marL="1161682" indent="0">
              <a:buNone/>
              <a:defRPr sz="1425">
                <a:solidFill>
                  <a:schemeClr val="tx1"/>
                </a:solidFill>
              </a:defRPr>
            </a:lvl3pPr>
            <a:lvl4pPr marL="1709196" indent="0">
              <a:buNone/>
              <a:defRPr sz="1425">
                <a:solidFill>
                  <a:schemeClr val="tx1"/>
                </a:solidFill>
              </a:defRPr>
            </a:lvl4pPr>
            <a:lvl5pPr marL="2155142"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88064643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247890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60477553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6672621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2"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03302840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1"/>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059"/>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5" y="1373072"/>
            <a:ext cx="10363200" cy="576738"/>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6" y="3527425"/>
            <a:ext cx="6210300" cy="2065338"/>
          </a:xfrm>
          <a:noFill/>
        </p:spPr>
        <p:txBody>
          <a:bodyPr anchor="t"/>
          <a:lstStyle>
            <a:lvl1pPr marL="0" indent="0">
              <a:buClr>
                <a:schemeClr val="bg1"/>
              </a:buClr>
              <a:buFont typeface="Arial" panose="020B0604020202020204" pitchFamily="34" charset="0"/>
              <a:buNone/>
              <a:defRPr sz="1799">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155357352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6" y="3527425"/>
            <a:ext cx="6210300" cy="2065338"/>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514883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8"/>
          </a:xfrm>
          <a:prstGeom prst="rect">
            <a:avLst/>
          </a:prstGeom>
        </p:spPr>
      </p:pic>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6" y="3527425"/>
            <a:ext cx="6210300" cy="2065338"/>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306837478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0"/>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0" y="2496066"/>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37312414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0"/>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0" y="2496066"/>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76076763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0" y="2496066"/>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520299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9" y="3131276"/>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5926554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55039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0" y="2496066"/>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0147550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0" y="2496066"/>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7333139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0" y="2496066"/>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147447738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0" y="2496066"/>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8933798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0" y="2496066"/>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964814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0" y="2496066"/>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5532540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0" y="2496066"/>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54940094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0"/>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6"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65392774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0"/>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6"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09886831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6"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7971494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289824853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6"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29523570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6"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7132147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6"/>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6"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2045442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6"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10494496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8"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6"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02801092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4" y="3472302"/>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2" y="3994527"/>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220496910"/>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4" y="3472302"/>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2" y="3994527"/>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03686345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5" y="1335089"/>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5" y="1368425"/>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5" y="3852863"/>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4" y="3687763"/>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5761"/>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79"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5" y="1228764"/>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372875150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2"/>
            <a:ext cx="12192000" cy="5473317"/>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281439046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1"/>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6"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14034847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70246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330652545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1"/>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5"/>
            <a:ext cx="5286581" cy="3307678"/>
          </a:xfrm>
          <a:prstGeom prst="rect">
            <a:avLst/>
          </a:prstGeom>
        </p:spPr>
      </p:pic>
      <p:sp>
        <p:nvSpPr>
          <p:cNvPr id="6" name="Pladsholder til tekst 5"/>
          <p:cNvSpPr>
            <a:spLocks noGrp="1"/>
          </p:cNvSpPr>
          <p:nvPr>
            <p:ph type="body" sz="quarter" idx="11"/>
          </p:nvPr>
        </p:nvSpPr>
        <p:spPr>
          <a:xfrm>
            <a:off x="1333500"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1285136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8"/>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31869426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1" y="1"/>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1"/>
            <a:ext cx="8070850"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5" y="5875338"/>
            <a:ext cx="190288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185" y="31751"/>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230881190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5"/>
            <a:ext cx="5504838"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9"/>
            </a:p>
          </p:txBody>
        </p:sp>
      </p:grpSp>
    </p:spTree>
    <p:extLst>
      <p:ext uri="{BB962C8B-B14F-4D97-AF65-F5344CB8AC3E}">
        <p14:creationId xmlns:p14="http://schemas.microsoft.com/office/powerpoint/2010/main" val="71587971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0" y="575868"/>
            <a:ext cx="12192000" cy="5938625"/>
          </a:xfrm>
        </p:spPr>
        <p:txBody>
          <a:bodyPr/>
          <a:lstStyle>
            <a:lvl1pPr marL="0" indent="0" algn="ctr">
              <a:buNone/>
              <a:defRPr sz="2024" baseline="0"/>
            </a:lvl1pPr>
            <a:lvl2pPr marL="457204" indent="0">
              <a:buNone/>
              <a:defRPr sz="2775"/>
            </a:lvl2pPr>
            <a:lvl3pPr marL="914408" indent="0">
              <a:buNone/>
              <a:defRPr sz="2399"/>
            </a:lvl3pPr>
            <a:lvl4pPr marL="1371610" indent="0">
              <a:buNone/>
              <a:defRPr sz="2024"/>
            </a:lvl4pPr>
            <a:lvl5pPr marL="1828815" indent="0">
              <a:buNone/>
              <a:defRPr sz="2024"/>
            </a:lvl5pPr>
            <a:lvl6pPr marL="2286019" indent="0">
              <a:buNone/>
              <a:defRPr sz="2024"/>
            </a:lvl6pPr>
            <a:lvl7pPr marL="2743224" indent="0">
              <a:buNone/>
              <a:defRPr sz="2024"/>
            </a:lvl7pPr>
            <a:lvl8pPr marL="3200426" indent="0">
              <a:buNone/>
              <a:defRPr sz="2024"/>
            </a:lvl8pPr>
            <a:lvl9pPr marL="3657630"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78264223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2"/>
            <a:ext cx="3240422" cy="4031067"/>
          </a:xfrm>
        </p:spPr>
        <p:txBody>
          <a:bodyPr anchor="t" anchorCtr="0"/>
          <a:lstStyle>
            <a:lvl1pPr marL="0" indent="0">
              <a:buNone/>
              <a:defRPr sz="2599"/>
            </a:lvl1pPr>
            <a:lvl2pPr marL="182508" indent="-182508">
              <a:defRPr sz="2599"/>
            </a:lvl2pPr>
            <a:lvl3pPr marL="1548896" indent="0">
              <a:buNone/>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5" name="Pladsholder til indhold 2"/>
          <p:cNvSpPr>
            <a:spLocks noGrp="1"/>
          </p:cNvSpPr>
          <p:nvPr>
            <p:ph sz="half" idx="10" hasCustomPrompt="1"/>
          </p:nvPr>
        </p:nvSpPr>
        <p:spPr>
          <a:xfrm>
            <a:off x="4140539" y="2159500"/>
            <a:ext cx="3240422" cy="4031067"/>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560984" y="2159500"/>
            <a:ext cx="3240422" cy="4031067"/>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Tree>
    <p:extLst>
      <p:ext uri="{BB962C8B-B14F-4D97-AF65-F5344CB8AC3E}">
        <p14:creationId xmlns:p14="http://schemas.microsoft.com/office/powerpoint/2010/main" val="365318346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a:buClr>
                <a:schemeClr val="bg1"/>
              </a:buClr>
              <a:defRPr/>
            </a:lvl1pPr>
            <a:lvl2pPr>
              <a:buClr>
                <a:schemeClr val="accent3"/>
              </a:buClr>
              <a:defRPr/>
            </a:lvl2pPr>
            <a:lvl3pPr>
              <a:buClr>
                <a:schemeClr val="accent3"/>
              </a:buClr>
              <a:defRPr/>
            </a:lvl3pPr>
            <a:lvl4pPr>
              <a:buClr>
                <a:schemeClr val="accent3"/>
              </a:buClr>
              <a:defRPr/>
            </a:lvl4pPr>
            <a:lvl5pPr marL="3159163" indent="-285664">
              <a:buClr>
                <a:schemeClr val="accent3"/>
              </a:buClr>
              <a:buFont typeface="Wingdings" panose="05000000000000000000" pitchFamily="2" charset="2"/>
              <a:buChar cha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42957195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Overskrift og tekst bullit-form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marL="457063" indent="-457063">
              <a:buClr>
                <a:schemeClr val="accent3"/>
              </a:buClr>
              <a:buFont typeface="Wingdings" panose="05000000000000000000" pitchFamily="2" charset="2"/>
              <a:buChar char="§"/>
              <a:defRPr/>
            </a:lvl1pPr>
            <a:lvl2pPr>
              <a:buClr>
                <a:schemeClr val="accent3"/>
              </a:buClr>
              <a:defRPr/>
            </a:lvl2pPr>
            <a:lvl3pPr>
              <a:buClr>
                <a:schemeClr val="accent3"/>
              </a:buClr>
              <a:defRPr/>
            </a:lvl3pPr>
            <a:lvl4pPr>
              <a:buClr>
                <a:schemeClr val="accent3"/>
              </a:buClr>
              <a:defRPr/>
            </a:lvl4pPr>
            <a:lvl5pPr marL="3159163" indent="-285664">
              <a:buClr>
                <a:schemeClr val="accent3"/>
              </a:buClr>
              <a:buFont typeface="Wingdings" panose="05000000000000000000" pitchFamily="2" charset="2"/>
              <a:buChar char="§"/>
              <a:defRPr/>
            </a:lvl5pPr>
          </a:lstStyle>
          <a:p>
            <a:pPr lvl="0"/>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2626383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2"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1" tIns="45705" rIns="91411" bIns="45705" rtlCol="0" anchor="ctr"/>
          <a:lstStyle/>
          <a:p>
            <a:pPr algn="ctr"/>
            <a:endParaRPr lang="da-DK" sz="1798"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20"/>
            <a:ext cx="9721265" cy="719138"/>
          </a:xfrm>
        </p:spPr>
        <p:txBody>
          <a:bodyPr anchor="t"/>
          <a:lstStyle>
            <a:lvl1pPr marL="0" indent="0">
              <a:buFont typeface="Wingdings" pitchFamily="2" charset="2"/>
              <a:buNone/>
              <a:defRPr sz="1948"/>
            </a:lvl1pPr>
          </a:lstStyle>
          <a:p>
            <a:pPr lvl="0"/>
            <a:r>
              <a:rPr lang="da-DK" altLang="da-DK" noProof="0" dirty="0"/>
              <a:t>Skriv undertitel her</a:t>
            </a:r>
          </a:p>
        </p:txBody>
      </p:sp>
    </p:spTree>
    <p:extLst>
      <p:ext uri="{BB962C8B-B14F-4D97-AF65-F5344CB8AC3E}">
        <p14:creationId xmlns:p14="http://schemas.microsoft.com/office/powerpoint/2010/main" val="2817697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3060399" cy="3311233"/>
          </a:xfrm>
        </p:spPr>
        <p:txBody>
          <a:bodyPr anchor="t" anchorCtr="0"/>
          <a:lstStyle>
            <a:lvl1pPr marL="0" indent="0">
              <a:buNone/>
              <a:defRPr sz="1949"/>
            </a:lvl1pPr>
            <a:lvl2pPr marL="333278" indent="-197586">
              <a:tabLst/>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4"/>
            <a:ext cx="3060399" cy="331123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99978059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848"/>
            <a:ext cx="7315200" cy="566739"/>
          </a:xfrm>
        </p:spPr>
        <p:txBody>
          <a:bodyPr/>
          <a:lstStyle>
            <a:lvl1pPr algn="l">
              <a:defRPr sz="1499" b="1"/>
            </a:lvl1pPr>
          </a:lstStyle>
          <a:p>
            <a:r>
              <a:rPr lang="da-DK"/>
              <a:t>Klik for at redigere i master</a:t>
            </a:r>
          </a:p>
        </p:txBody>
      </p:sp>
      <p:sp>
        <p:nvSpPr>
          <p:cNvPr id="3" name="Pladsholder til billede 2"/>
          <p:cNvSpPr>
            <a:spLocks noGrp="1"/>
          </p:cNvSpPr>
          <p:nvPr>
            <p:ph type="pic" idx="1"/>
          </p:nvPr>
        </p:nvSpPr>
        <p:spPr>
          <a:xfrm>
            <a:off x="2389717" y="612780"/>
            <a:ext cx="7315200" cy="4114800"/>
          </a:xfrm>
        </p:spPr>
        <p:txBody>
          <a:bodyPr/>
          <a:lstStyle>
            <a:lvl1pPr marL="0" indent="0">
              <a:buNone/>
              <a:defRPr sz="2399"/>
            </a:lvl1pPr>
            <a:lvl2pPr marL="342843" indent="0">
              <a:buNone/>
              <a:defRPr sz="2099"/>
            </a:lvl2pPr>
            <a:lvl3pPr marL="685686" indent="0">
              <a:buNone/>
              <a:defRPr sz="1798"/>
            </a:lvl3pPr>
            <a:lvl4pPr marL="1028528" indent="0">
              <a:buNone/>
              <a:defRPr sz="1499"/>
            </a:lvl4pPr>
            <a:lvl5pPr marL="1371370" indent="0">
              <a:buNone/>
              <a:defRPr sz="1499"/>
            </a:lvl5pPr>
            <a:lvl6pPr marL="1714214" indent="0">
              <a:buNone/>
              <a:defRPr sz="1499"/>
            </a:lvl6pPr>
            <a:lvl7pPr marL="2057058" indent="0">
              <a:buNone/>
              <a:defRPr sz="1499"/>
            </a:lvl7pPr>
            <a:lvl8pPr marL="2399899" indent="0">
              <a:buNone/>
              <a:defRPr sz="1499"/>
            </a:lvl8pPr>
            <a:lvl9pPr marL="2742743" indent="0">
              <a:buNone/>
              <a:defRPr sz="1499"/>
            </a:lvl9pPr>
          </a:lstStyle>
          <a:p>
            <a:pPr lvl="0"/>
            <a:endParaRPr lang="da-DK" noProof="0"/>
          </a:p>
        </p:txBody>
      </p:sp>
      <p:sp>
        <p:nvSpPr>
          <p:cNvPr id="4" name="Pladsholder til tekst 3"/>
          <p:cNvSpPr>
            <a:spLocks noGrp="1"/>
          </p:cNvSpPr>
          <p:nvPr>
            <p:ph type="body" sz="half" idx="2"/>
          </p:nvPr>
        </p:nvSpPr>
        <p:spPr>
          <a:xfrm>
            <a:off x="2389717" y="5367591"/>
            <a:ext cx="7315200" cy="804863"/>
          </a:xfrm>
        </p:spPr>
        <p:txBody>
          <a:bodyPr/>
          <a:lstStyle>
            <a:lvl1pPr marL="0" indent="0">
              <a:buNone/>
              <a:defRPr sz="1050"/>
            </a:lvl1pPr>
            <a:lvl2pPr marL="342843" indent="0">
              <a:buNone/>
              <a:defRPr sz="900"/>
            </a:lvl2pPr>
            <a:lvl3pPr marL="685686" indent="0">
              <a:buNone/>
              <a:defRPr sz="750"/>
            </a:lvl3pPr>
            <a:lvl4pPr marL="1028528" indent="0">
              <a:buNone/>
              <a:defRPr sz="675"/>
            </a:lvl4pPr>
            <a:lvl5pPr marL="1371370" indent="0">
              <a:buNone/>
              <a:defRPr sz="675"/>
            </a:lvl5pPr>
            <a:lvl6pPr marL="1714214" indent="0">
              <a:buNone/>
              <a:defRPr sz="675"/>
            </a:lvl6pPr>
            <a:lvl7pPr marL="2057058" indent="0">
              <a:buNone/>
              <a:defRPr sz="675"/>
            </a:lvl7pPr>
            <a:lvl8pPr marL="2399899" indent="0">
              <a:buNone/>
              <a:defRPr sz="675"/>
            </a:lvl8pPr>
            <a:lvl9pPr marL="2742743" indent="0">
              <a:buNone/>
              <a:defRPr sz="675"/>
            </a:lvl9pPr>
          </a:lstStyle>
          <a:p>
            <a:pPr lvl="0"/>
            <a:r>
              <a:rPr lang="da-DK"/>
              <a:t>Klik for at redigere i master</a:t>
            </a:r>
          </a:p>
        </p:txBody>
      </p:sp>
    </p:spTree>
    <p:extLst>
      <p:ext uri="{BB962C8B-B14F-4D97-AF65-F5344CB8AC3E}">
        <p14:creationId xmlns:p14="http://schemas.microsoft.com/office/powerpoint/2010/main" val="281606389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7"/>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8"/>
            <a:ext cx="3240422" cy="2879333"/>
          </a:xfrm>
        </p:spPr>
        <p:txBody>
          <a:bodyPr/>
          <a:lstStyle>
            <a:lvl1pPr marL="0" indent="0" algn="ctr">
              <a:buNone/>
              <a:defRPr sz="1799"/>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02809125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pic>
        <p:nvPicPr>
          <p:cNvPr id="9" name="Billede 8"/>
          <p:cNvPicPr>
            <a:picLocks noChangeAspect="1"/>
          </p:cNvPicPr>
          <p:nvPr userDrawn="1"/>
        </p:nvPicPr>
        <p:blipFill>
          <a:blip r:embed="rId2"/>
          <a:stretch>
            <a:fillRect/>
          </a:stretch>
        </p:blipFill>
        <p:spPr>
          <a:xfrm>
            <a:off x="3582467"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8" y="4678916"/>
            <a:ext cx="10802605" cy="637187"/>
          </a:xfrm>
        </p:spPr>
        <p:txBody>
          <a:bodyPr anchor="ctr" anchorCtr="0"/>
          <a:lstStyle>
            <a:lvl1pPr marL="0" indent="0" algn="ctr">
              <a:buFont typeface="Wingdings" pitchFamily="2" charset="2"/>
              <a:buNone/>
              <a:tabLst>
                <a:tab pos="1168059" algn="l"/>
              </a:tabLst>
              <a:defRPr sz="24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cstate="print">
            <a:extLst>
              <a:ext uri="{28A0092B-C50C-407E-A947-70E740481C1C}">
                <a14:useLocalDpi xmlns:a14="http://schemas.microsoft.com/office/drawing/2010/main" val="0"/>
              </a:ext>
            </a:extLst>
          </a:blip>
          <a:srcRect b="-520"/>
          <a:stretch/>
        </p:blipFill>
        <p:spPr>
          <a:xfrm>
            <a:off x="0" y="6534523"/>
            <a:ext cx="12193624" cy="334512"/>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800"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5"/>
            <a:ext cx="6086005" cy="334052"/>
          </a:xfrm>
        </p:spPr>
        <p:txBody>
          <a:bodyPr anchor="b" anchorCtr="0"/>
          <a:lstStyle>
            <a:lvl1pPr marL="0" indent="0" algn="r">
              <a:buNone/>
              <a:defRPr sz="1000" baseline="0">
                <a:solidFill>
                  <a:schemeClr val="tx1"/>
                </a:solidFill>
              </a:defRPr>
            </a:lvl1pPr>
            <a:lvl2pPr marL="833702" indent="0">
              <a:buNone/>
              <a:defRPr/>
            </a:lvl2pPr>
            <a:lvl3pPr marL="1548909" indent="0">
              <a:buNone/>
              <a:defRPr/>
            </a:lvl3pPr>
            <a:lvl4pPr marL="2278928" indent="0">
              <a:buNone/>
              <a:defRPr/>
            </a:lvl4pPr>
            <a:lvl5pPr marL="2873523" indent="0">
              <a:buNone/>
              <a:defRPr/>
            </a:lvl5pPr>
          </a:lstStyle>
          <a:p>
            <a:pPr lvl="0"/>
            <a:r>
              <a:rPr lang="da-DK" dirty="0"/>
              <a:t>Skriv tekst her. Fx. navn og hjemmeside</a:t>
            </a:r>
          </a:p>
        </p:txBody>
      </p:sp>
    </p:spTree>
    <p:extLst>
      <p:ext uri="{BB962C8B-B14F-4D97-AF65-F5344CB8AC3E}">
        <p14:creationId xmlns:p14="http://schemas.microsoft.com/office/powerpoint/2010/main" val="269298897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7" name="Rectangle 113"/>
          <p:cNvSpPr>
            <a:spLocks noGrp="1" noChangeAspect="1" noChangeArrowheads="1"/>
          </p:cNvSpPr>
          <p:nvPr>
            <p:ph type="subTitle" sz="quarter" idx="1" hasCustomPrompt="1"/>
          </p:nvPr>
        </p:nvSpPr>
        <p:spPr>
          <a:xfrm>
            <a:off x="694698" y="4678916"/>
            <a:ext cx="10802605" cy="637187"/>
          </a:xfrm>
        </p:spPr>
        <p:txBody>
          <a:bodyPr anchor="ctr" anchorCtr="0"/>
          <a:lstStyle>
            <a:lvl1pPr marL="0" indent="0" algn="ctr">
              <a:buFont typeface="Wingdings" pitchFamily="2" charset="2"/>
              <a:buNone/>
              <a:tabLst>
                <a:tab pos="1168059" algn="l"/>
              </a:tabLst>
              <a:defRPr sz="2400"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0" y="6534523"/>
            <a:ext cx="12193624" cy="334512"/>
          </a:xfrm>
          <a:prstGeom prst="rect">
            <a:avLst/>
          </a:prstGeom>
        </p:spPr>
      </p:pic>
      <p:sp>
        <p:nvSpPr>
          <p:cNvPr id="11" name="Undertitel 4"/>
          <p:cNvSpPr txBox="1">
            <a:spLocks/>
          </p:cNvSpPr>
          <p:nvPr userDrawn="1"/>
        </p:nvSpPr>
        <p:spPr bwMode="auto">
          <a:xfrm>
            <a:off x="359907"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800"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5"/>
            <a:ext cx="6086005" cy="334052"/>
          </a:xfrm>
        </p:spPr>
        <p:txBody>
          <a:bodyPr anchor="b" anchorCtr="0"/>
          <a:lstStyle>
            <a:lvl1pPr marL="0" indent="0" algn="r">
              <a:buNone/>
              <a:defRPr sz="1000" baseline="0">
                <a:solidFill>
                  <a:schemeClr val="tx1"/>
                </a:solidFill>
              </a:defRPr>
            </a:lvl1pPr>
            <a:lvl2pPr marL="833702" indent="0">
              <a:buNone/>
              <a:defRPr/>
            </a:lvl2pPr>
            <a:lvl3pPr marL="1548909" indent="0">
              <a:buNone/>
              <a:defRPr/>
            </a:lvl3pPr>
            <a:lvl4pPr marL="2278928" indent="0">
              <a:buNone/>
              <a:defRPr/>
            </a:lvl4pPr>
            <a:lvl5pPr marL="2873523"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6"/>
            <a:ext cx="842792" cy="406705"/>
          </a:xfrm>
          <a:prstGeom prst="rect">
            <a:avLst/>
          </a:prstGeom>
        </p:spPr>
      </p:pic>
    </p:spTree>
    <p:extLst>
      <p:ext uri="{BB962C8B-B14F-4D97-AF65-F5344CB8AC3E}">
        <p14:creationId xmlns:p14="http://schemas.microsoft.com/office/powerpoint/2010/main" val="225169397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457067" indent="-457067">
              <a:buClr>
                <a:schemeClr val="accent3"/>
              </a:buClr>
              <a:buFont typeface="Wingdings" panose="05000000000000000000" pitchFamily="2" charset="2"/>
              <a:buChar char="§"/>
              <a:defRPr/>
            </a:lvl1pPr>
            <a:lvl2pPr marL="1197654" indent="-363952">
              <a:buClr>
                <a:schemeClr val="accent3"/>
              </a:buClr>
              <a:buFont typeface="Wingdings" panose="05000000000000000000" pitchFamily="2" charset="2"/>
              <a:buChar char="§"/>
              <a:defRPr/>
            </a:lvl2pPr>
            <a:lvl3pPr marL="1790133" indent="-241223">
              <a:buClr>
                <a:schemeClr val="accent3"/>
              </a:buClr>
              <a:buFont typeface="Wingdings" panose="05000000000000000000" pitchFamily="2" charset="2"/>
              <a:buChar char="§"/>
              <a:defRPr/>
            </a:lvl3pPr>
            <a:lvl4pPr marL="2522268" indent="-243341">
              <a:buClr>
                <a:schemeClr val="accent3"/>
              </a:buClr>
              <a:buFont typeface="Wingdings" panose="05000000000000000000" pitchFamily="2" charset="2"/>
              <a:buChar char="§"/>
              <a:defRPr/>
            </a:lvl4pPr>
            <a:lvl5pPr marL="3159189" indent="-285666">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2" y="6460505"/>
            <a:ext cx="1907503" cy="52329"/>
          </a:xfrm>
          <a:prstGeom prst="rect">
            <a:avLst/>
          </a:prstGeom>
        </p:spPr>
      </p:pic>
    </p:spTree>
    <p:extLst>
      <p:ext uri="{BB962C8B-B14F-4D97-AF65-F5344CB8AC3E}">
        <p14:creationId xmlns:p14="http://schemas.microsoft.com/office/powerpoint/2010/main" val="210643707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457067" indent="-45706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2" y="6460505"/>
            <a:ext cx="1907503" cy="52329"/>
          </a:xfrm>
          <a:prstGeom prst="rect">
            <a:avLst/>
          </a:prstGeom>
        </p:spPr>
      </p:pic>
    </p:spTree>
    <p:extLst>
      <p:ext uri="{BB962C8B-B14F-4D97-AF65-F5344CB8AC3E}">
        <p14:creationId xmlns:p14="http://schemas.microsoft.com/office/powerpoint/2010/main" val="20347830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7" y="3131275"/>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30233805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7" y="3131275"/>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414656812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7" y="3131275"/>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13635247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7" y="3131275"/>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4760972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9"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4"/>
            <a:ext cx="6300820" cy="3311233"/>
          </a:xfrm>
        </p:spPr>
        <p:txBody>
          <a:bodyPr anchor="t" anchorCtr="0"/>
          <a:lstStyle>
            <a:lvl1pPr marL="0" indent="0">
              <a:buNone/>
              <a:defRPr sz="1949"/>
            </a:lvl1pPr>
            <a:lvl2pPr marL="809389" indent="-184494">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359953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427830227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457067" indent="-457067">
              <a:buClr>
                <a:schemeClr val="accent3"/>
              </a:buClr>
              <a:buFont typeface="Wingdings" panose="05000000000000000000" pitchFamily="2" charset="2"/>
              <a:buChar char="§"/>
              <a:defRPr/>
            </a:lvl1pPr>
            <a:lvl2pPr marL="1197654" indent="-363952">
              <a:buClr>
                <a:schemeClr val="accent3"/>
              </a:buClr>
              <a:buFont typeface="Wingdings" panose="05000000000000000000" pitchFamily="2" charset="2"/>
              <a:buChar char="§"/>
              <a:defRPr/>
            </a:lvl2pPr>
            <a:lvl3pPr marL="1790133" indent="-241223">
              <a:buClr>
                <a:schemeClr val="accent3"/>
              </a:buClr>
              <a:buFont typeface="Wingdings" panose="05000000000000000000" pitchFamily="2" charset="2"/>
              <a:buChar char="§"/>
              <a:defRPr/>
            </a:lvl3pPr>
            <a:lvl4pPr marL="2522268" indent="-243341">
              <a:buClr>
                <a:schemeClr val="accent3"/>
              </a:buClr>
              <a:buFont typeface="Wingdings" panose="05000000000000000000" pitchFamily="2" charset="2"/>
              <a:buChar char="§"/>
              <a:defRPr/>
            </a:lvl4pPr>
            <a:lvl5pPr marL="3159189" indent="-285666">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59045468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457067" indent="-45706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425347487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457067" indent="-457067">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88122152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68086607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52099966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82575599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5"/>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187676"/>
            <a:ext cx="2502174" cy="453179"/>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703" indent="0">
              <a:buNone/>
              <a:defRPr b="1">
                <a:solidFill>
                  <a:schemeClr val="bg1"/>
                </a:solidFill>
              </a:defRPr>
            </a:lvl2pPr>
            <a:lvl3pPr marL="1548909" indent="0">
              <a:buNone/>
              <a:defRPr b="1">
                <a:solidFill>
                  <a:schemeClr val="bg1"/>
                </a:solidFill>
              </a:defRPr>
            </a:lvl3pPr>
            <a:lvl4pPr marL="2278927" indent="0">
              <a:buNone/>
              <a:defRPr b="1">
                <a:solidFill>
                  <a:schemeClr val="bg1"/>
                </a:solidFill>
              </a:defRPr>
            </a:lvl4pPr>
            <a:lvl5pPr marL="2873523"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35965275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8"/>
            <a:ext cx="12192000" cy="5938625"/>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30"/>
            <a:ext cx="2519624" cy="1077218"/>
          </a:xfrm>
          <a:prstGeom prst="rect">
            <a:avLst/>
          </a:prstGeom>
          <a:noFill/>
        </p:spPr>
        <p:txBody>
          <a:bodyPr wrap="square" lIns="0" tIns="0" rIns="0" bIns="0" rtlCol="0">
            <a:spAutoFit/>
          </a:bodyPr>
          <a:lstStyle/>
          <a:p>
            <a:r>
              <a:rPr lang="da-DK" sz="1000" dirty="0">
                <a:solidFill>
                  <a:schemeClr val="tx2"/>
                </a:solidFill>
              </a:rPr>
              <a:t>Kopier boks til tekst og verdenshjul</a:t>
            </a:r>
            <a:r>
              <a:rPr lang="da-DK" sz="1000" baseline="0" dirty="0">
                <a:solidFill>
                  <a:schemeClr val="tx2"/>
                </a:solidFill>
              </a:rPr>
              <a:t> fra hjælpedokument. </a:t>
            </a:r>
          </a:p>
          <a:p>
            <a:endParaRPr lang="da-DK" sz="1000" baseline="0" dirty="0">
              <a:solidFill>
                <a:schemeClr val="tx2"/>
              </a:solidFill>
            </a:endParaRPr>
          </a:p>
          <a:p>
            <a:r>
              <a:rPr lang="da-DK" sz="1000" baseline="0" dirty="0" err="1">
                <a:solidFill>
                  <a:schemeClr val="tx2"/>
                </a:solidFill>
              </a:rPr>
              <a:t>Højreklik</a:t>
            </a:r>
            <a:r>
              <a:rPr lang="da-DK" sz="1000" baseline="0" dirty="0">
                <a:solidFill>
                  <a:schemeClr val="tx2"/>
                </a:solidFill>
              </a:rPr>
              <a:t> og vælg placer forrest, når billede er hentet ind.</a:t>
            </a:r>
          </a:p>
          <a:p>
            <a:r>
              <a:rPr lang="da-DK" sz="1000" baseline="0" dirty="0">
                <a:solidFill>
                  <a:schemeClr val="tx2"/>
                </a:solidFill>
              </a:rPr>
              <a:t>OBS. Dette skal gøres hver gang der er hentet nyt billede ind i billedboksen. </a:t>
            </a:r>
            <a:endParaRPr lang="da-DK" sz="1000" dirty="0">
              <a:solidFill>
                <a:schemeClr val="tx2"/>
              </a:solidFill>
            </a:endParaRPr>
          </a:p>
        </p:txBody>
      </p:sp>
      <p:pic>
        <p:nvPicPr>
          <p:cNvPr id="3" name="Billede 2"/>
          <p:cNvPicPr>
            <a:picLocks noChangeAspect="1"/>
          </p:cNvPicPr>
          <p:nvPr userDrawn="1"/>
        </p:nvPicPr>
        <p:blipFill>
          <a:blip r:embed="rId2"/>
          <a:stretch>
            <a:fillRect/>
          </a:stretch>
        </p:blipFill>
        <p:spPr>
          <a:xfrm>
            <a:off x="2" y="6995928"/>
            <a:ext cx="1717309" cy="968525"/>
          </a:xfrm>
          <a:prstGeom prst="rect">
            <a:avLst/>
          </a:prstGeom>
        </p:spPr>
      </p:pic>
    </p:spTree>
    <p:extLst>
      <p:ext uri="{BB962C8B-B14F-4D97-AF65-F5344CB8AC3E}">
        <p14:creationId xmlns:p14="http://schemas.microsoft.com/office/powerpoint/2010/main" val="69133487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6" y="575868"/>
            <a:ext cx="4500585" cy="5938625"/>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2"/>
            <a:ext cx="1152128" cy="415498"/>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2689757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6" y="1799584"/>
            <a:ext cx="3240423" cy="4390983"/>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4"/>
            <a:ext cx="6660868" cy="4390983"/>
          </a:xfrm>
        </p:spPr>
        <p:txBody>
          <a:bodyPr/>
          <a:lstStyle>
            <a:lvl1pPr marL="0" indent="0" algn="ctr">
              <a:buNone/>
              <a:defRPr sz="2024" baseline="0"/>
            </a:lvl1pPr>
            <a:lvl2pPr marL="457055" indent="0">
              <a:buNone/>
              <a:defRPr sz="2775"/>
            </a:lvl2pPr>
            <a:lvl3pPr marL="914112" indent="0">
              <a:buNone/>
              <a:defRPr sz="2399"/>
            </a:lvl3pPr>
            <a:lvl4pPr marL="1371166" indent="0">
              <a:buNone/>
              <a:defRPr sz="2024"/>
            </a:lvl4pPr>
            <a:lvl5pPr marL="1828221" indent="0">
              <a:buNone/>
              <a:defRPr sz="2024"/>
            </a:lvl5pPr>
            <a:lvl6pPr marL="2285276" indent="0">
              <a:buNone/>
              <a:defRPr sz="2024"/>
            </a:lvl6pPr>
            <a:lvl7pPr marL="2742331" indent="0">
              <a:buNone/>
              <a:defRPr sz="2024"/>
            </a:lvl7pPr>
            <a:lvl8pPr marL="3199387" indent="0">
              <a:buNone/>
              <a:defRPr sz="2024"/>
            </a:lvl8pPr>
            <a:lvl9pPr marL="3656442"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885782599"/>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4" y="827808"/>
            <a:ext cx="9213868" cy="5182800"/>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4" y="6046600"/>
            <a:ext cx="11279025" cy="360000"/>
          </a:xfrm>
        </p:spPr>
        <p:txBody>
          <a:bodyPr anchor="t" anchorCtr="0">
            <a:normAutofit/>
          </a:bodyPr>
          <a:lstStyle>
            <a:lvl1pPr marL="0" indent="0">
              <a:buNone/>
              <a:defRPr sz="1800" u="sng" baseline="0">
                <a:solidFill>
                  <a:schemeClr val="tx2"/>
                </a:solidFill>
              </a:defRPr>
            </a:lvl1pPr>
            <a:lvl2pPr marL="833703" indent="0">
              <a:buNone/>
              <a:defRPr sz="1900">
                <a:solidFill>
                  <a:schemeClr val="tx1"/>
                </a:solidFill>
              </a:defRPr>
            </a:lvl2pPr>
            <a:lvl3pPr marL="1548909" indent="0">
              <a:buNone/>
              <a:defRPr sz="1900">
                <a:solidFill>
                  <a:schemeClr val="tx1"/>
                </a:solidFill>
              </a:defRPr>
            </a:lvl3pPr>
            <a:lvl4pPr marL="2278927" indent="0">
              <a:buNone/>
              <a:defRPr sz="1900">
                <a:solidFill>
                  <a:schemeClr val="tx1"/>
                </a:solidFill>
              </a:defRPr>
            </a:lvl4pPr>
            <a:lvl5pPr marL="2873523" indent="0">
              <a:buNone/>
              <a:defRPr sz="1900">
                <a:solidFill>
                  <a:schemeClr val="tx1"/>
                </a:solidFill>
              </a:defRPr>
            </a:lvl5pPr>
          </a:lstStyle>
          <a:p>
            <a:pPr lvl="0"/>
            <a:r>
              <a:rPr lang="da-DK" dirty="0"/>
              <a:t>Skriv link til video</a:t>
            </a:r>
          </a:p>
        </p:txBody>
      </p:sp>
      <p:grpSp>
        <p:nvGrpSpPr>
          <p:cNvPr id="5" name="Gruppe 4"/>
          <p:cNvGrpSpPr/>
          <p:nvPr userDrawn="1"/>
        </p:nvGrpSpPr>
        <p:grpSpPr>
          <a:xfrm>
            <a:off x="4243"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0"/>
            <a:ext cx="1871720" cy="461665"/>
          </a:xfrm>
          <a:prstGeom prst="rect">
            <a:avLst/>
          </a:prstGeom>
          <a:noFill/>
        </p:spPr>
        <p:txBody>
          <a:bodyPr wrap="square" lIns="0" tIns="0" rIns="0" bIns="0" rtlCol="0">
            <a:spAutoFit/>
          </a:bodyPr>
          <a:lstStyle/>
          <a:p>
            <a:r>
              <a:rPr lang="da-DK" sz="1000" dirty="0">
                <a:solidFill>
                  <a:schemeClr val="tx2"/>
                </a:solidFill>
              </a:rPr>
              <a:t>Hvis du ønsker et (større) videoikon</a:t>
            </a:r>
            <a:r>
              <a:rPr lang="da-DK" sz="1000" baseline="0" dirty="0">
                <a:solidFill>
                  <a:schemeClr val="tx2"/>
                </a:solidFill>
              </a:rPr>
              <a:t> på billedet kan du kopiere fra hjælpefil.</a:t>
            </a:r>
            <a:endParaRPr lang="da-DK" sz="1000" dirty="0">
              <a:solidFill>
                <a:schemeClr val="tx2"/>
              </a:solidFill>
            </a:endParaRPr>
          </a:p>
        </p:txBody>
      </p:sp>
    </p:spTree>
    <p:extLst>
      <p:ext uri="{BB962C8B-B14F-4D97-AF65-F5344CB8AC3E}">
        <p14:creationId xmlns:p14="http://schemas.microsoft.com/office/powerpoint/2010/main" val="224358719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4"/>
            <a:ext cx="10081312" cy="4175033"/>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800" baseline="0">
                <a:solidFill>
                  <a:schemeClr val="tx1"/>
                </a:solidFill>
              </a:defRPr>
            </a:lvl1pPr>
            <a:lvl2pPr marL="833703" indent="0">
              <a:buNone/>
              <a:defRPr sz="1900">
                <a:solidFill>
                  <a:schemeClr val="tx1"/>
                </a:solidFill>
              </a:defRPr>
            </a:lvl2pPr>
            <a:lvl3pPr marL="1548909" indent="0">
              <a:buNone/>
              <a:defRPr sz="1900">
                <a:solidFill>
                  <a:schemeClr val="tx1"/>
                </a:solidFill>
              </a:defRPr>
            </a:lvl3pPr>
            <a:lvl4pPr marL="2278927" indent="0">
              <a:buNone/>
              <a:defRPr sz="1900">
                <a:solidFill>
                  <a:schemeClr val="tx1"/>
                </a:solidFill>
              </a:defRPr>
            </a:lvl4pPr>
            <a:lvl5pPr marL="2873523" indent="0">
              <a:buNone/>
              <a:defRPr sz="1900">
                <a:solidFill>
                  <a:schemeClr val="tx1"/>
                </a:solidFill>
              </a:defRPr>
            </a:lvl5pPr>
          </a:lstStyle>
          <a:p>
            <a:pPr lvl="0"/>
            <a:r>
              <a:rPr lang="da-DK" dirty="0"/>
              <a:t>Skriv tekst her</a:t>
            </a:r>
          </a:p>
        </p:txBody>
      </p:sp>
    </p:spTree>
    <p:extLst>
      <p:ext uri="{BB962C8B-B14F-4D97-AF65-F5344CB8AC3E}">
        <p14:creationId xmlns:p14="http://schemas.microsoft.com/office/powerpoint/2010/main" val="99510294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53828947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386646543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8051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3060399" cy="3311233"/>
          </a:xfrm>
        </p:spPr>
        <p:txBody>
          <a:bodyPr anchor="t" anchorCtr="0"/>
          <a:lstStyle>
            <a:lvl1pPr marL="0" indent="0">
              <a:buNone/>
              <a:defRPr sz="2599"/>
            </a:lvl1pPr>
            <a:lvl2pPr marL="444370" indent="-263448">
              <a:tabLst/>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09" y="2879334"/>
            <a:ext cx="3060399" cy="3311233"/>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2000"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38859103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6300820" cy="3311233"/>
          </a:xfrm>
        </p:spPr>
        <p:txBody>
          <a:bodyPr anchor="t" anchorCtr="0"/>
          <a:lstStyle>
            <a:lvl1pPr marL="0" indent="0">
              <a:buNone/>
              <a:defRPr sz="2599"/>
            </a:lvl1pPr>
            <a:lvl2pPr marL="1079185" indent="-24599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2000"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66908291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5" y="1799584"/>
            <a:ext cx="3240423" cy="4390983"/>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4" y="1799584"/>
            <a:ext cx="6660868" cy="4390983"/>
          </a:xfrm>
        </p:spPr>
        <p:txBody>
          <a:bodyPr/>
          <a:lstStyle>
            <a:lvl1pPr marL="0" indent="0" algn="ctr">
              <a:buNone/>
              <a:defRPr sz="2699" baseline="0"/>
            </a:lvl1pPr>
            <a:lvl2pPr marL="609407" indent="0">
              <a:buNone/>
              <a:defRPr sz="36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137468850"/>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3199"/>
            </a:lvl1pPr>
            <a:lvl2pPr marL="715754" indent="-271384">
              <a:defRPr sz="2599"/>
            </a:lvl2pPr>
            <a:lvl3pPr marL="985550" indent="-269796">
              <a:defRPr sz="2599"/>
            </a:lvl3pPr>
            <a:lvl4pPr marL="1342633" indent="-269796">
              <a:defRPr sz="2200"/>
            </a:lvl4pPr>
            <a:lvl5pPr marL="1701304" indent="-269796">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0"/>
            <a:ext cx="4860632" cy="4031067"/>
          </a:xfrm>
        </p:spPr>
        <p:txBody>
          <a:bodyPr anchor="t" anchorCtr="0"/>
          <a:lstStyle>
            <a:lvl1pPr>
              <a:defRPr sz="3199"/>
            </a:lvl1pPr>
            <a:lvl2pPr marL="357084" indent="-357084">
              <a:defRPr sz="2599"/>
            </a:lvl2pPr>
            <a:lvl3pPr marL="715754" indent="-271384">
              <a:defRPr sz="2599"/>
            </a:lvl3pPr>
            <a:lvl4pPr marL="1342633" indent="-269796">
              <a:defRPr sz="2200"/>
            </a:lvl4pPr>
            <a:lvl5pPr marL="1701304" indent="-269796">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46154505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3" cy="4031067"/>
          </a:xfrm>
        </p:spPr>
        <p:txBody>
          <a:bodyPr anchor="t" anchorCtr="0"/>
          <a:lstStyle>
            <a:lvl1pPr marL="0" indent="0">
              <a:buNone/>
              <a:defRPr sz="2599"/>
            </a:lvl1pPr>
            <a:lvl2pPr marL="444370" indent="-263448">
              <a:defRPr sz="2200"/>
            </a:lvl2pPr>
            <a:lvl3pPr marL="1548909" indent="0">
              <a:buNone/>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0"/>
            <a:ext cx="3240423" cy="4031067"/>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5" y="2159500"/>
            <a:ext cx="3240423" cy="4031067"/>
          </a:xfrm>
        </p:spPr>
        <p:txBody>
          <a:bodyPr anchor="t" anchorCtr="0"/>
          <a:lstStyle>
            <a:lvl1pPr marL="0" indent="0">
              <a:buNone/>
              <a:defRPr sz="2599"/>
            </a:lvl1pPr>
            <a:lvl2pPr marL="444370" indent="-263448">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862980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2399"/>
            </a:lvl1pPr>
            <a:lvl2pPr marL="536816" indent="-203538">
              <a:defRPr sz="1949"/>
            </a:lvl2pPr>
            <a:lvl3pPr marL="739163" indent="-202347">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9"/>
            </a:lvl1pPr>
            <a:lvl2pPr marL="267813" indent="-267813">
              <a:defRPr sz="1949"/>
            </a:lvl2pPr>
            <a:lvl3pPr marL="536816" indent="-203538">
              <a:defRPr sz="1949"/>
            </a:lvl3pPr>
            <a:lvl4pPr marL="1006975" indent="-202347">
              <a:defRPr sz="1651"/>
            </a:lvl4pPr>
            <a:lvl5pPr marL="1275979" indent="-202347">
              <a:defRPr sz="1351"/>
            </a:lvl5pPr>
            <a:lvl6pPr>
              <a:defRPr sz="1800"/>
            </a:lvl6pPr>
            <a:lvl7pPr>
              <a:defRPr sz="1800"/>
            </a:lvl7pPr>
            <a:lvl8pPr>
              <a:defRPr sz="1800"/>
            </a:lvl8pPr>
            <a:lvl9pPr>
              <a:defRPr sz="18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180388163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5" y="2159500"/>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18618936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5240062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5532753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5" y="575867"/>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5" y="3635159"/>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9511040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2467" y="1989173"/>
            <a:ext cx="4860096" cy="2341968"/>
          </a:xfrm>
          <a:prstGeom prst="rect">
            <a:avLst/>
          </a:prstGeom>
        </p:spPr>
      </p:pic>
      <p:sp>
        <p:nvSpPr>
          <p:cNvPr id="7" name="Rectangle 113"/>
          <p:cNvSpPr>
            <a:spLocks noGrp="1" noChangeAspect="1" noChangeArrowheads="1"/>
          </p:cNvSpPr>
          <p:nvPr>
            <p:ph type="subTitle" sz="quarter" idx="1" hasCustomPrompt="1"/>
          </p:nvPr>
        </p:nvSpPr>
        <p:spPr>
          <a:xfrm>
            <a:off x="694699" y="5341752"/>
            <a:ext cx="10802605" cy="637187"/>
          </a:xfrm>
        </p:spPr>
        <p:txBody>
          <a:bodyPr anchor="t"/>
          <a:lstStyle>
            <a:lvl1pPr marL="0" indent="0" algn="ctr">
              <a:buFont typeface="Wingdings" pitchFamily="2" charset="2"/>
              <a:buNone/>
              <a:tabLst>
                <a:tab pos="1168029" algn="l"/>
              </a:tabLst>
              <a:defRPr sz="259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16825237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9"/>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258291516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9"/>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33404577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9"/>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422409060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1" y="575869"/>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4" y="3599169"/>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4" y="5110817"/>
            <a:ext cx="9721265" cy="719139"/>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333123487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4"/>
            <a:ext cx="10080000" cy="4031067"/>
          </a:xfrm>
        </p:spPr>
        <p:txBody>
          <a:bodyPr/>
          <a:lstStyle>
            <a:lvl1pPr marL="457055" indent="-457055">
              <a:buClr>
                <a:schemeClr val="accent3"/>
              </a:buClr>
              <a:buFont typeface="Wingdings" panose="05000000000000000000" pitchFamily="2" charset="2"/>
              <a:buChar char="§"/>
              <a:defRPr/>
            </a:lvl1pPr>
            <a:lvl2pPr marL="1197625" indent="-363943">
              <a:buClr>
                <a:schemeClr val="accent3"/>
              </a:buClr>
              <a:buFont typeface="Wingdings" panose="05000000000000000000" pitchFamily="2" charset="2"/>
              <a:buChar char="§"/>
              <a:defRPr/>
            </a:lvl2pPr>
            <a:lvl3pPr marL="1790089" indent="-241217">
              <a:buClr>
                <a:schemeClr val="accent3"/>
              </a:buClr>
              <a:buFont typeface="Wingdings" panose="05000000000000000000" pitchFamily="2" charset="2"/>
              <a:buChar char="§"/>
              <a:defRPr/>
            </a:lvl3pPr>
            <a:lvl4pPr marL="2522205" indent="-243335">
              <a:buClr>
                <a:schemeClr val="accent3"/>
              </a:buClr>
              <a:buFont typeface="Wingdings" panose="05000000000000000000" pitchFamily="2" charset="2"/>
              <a:buChar char="§"/>
              <a:defRPr/>
            </a:lvl4pPr>
            <a:lvl5pPr marL="3159110" indent="-285660">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477942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5" y="2159003"/>
            <a:ext cx="3240423" cy="4031067"/>
          </a:xfrm>
        </p:spPr>
        <p:txBody>
          <a:bodyPr anchor="t" anchorCtr="0"/>
          <a:lstStyle>
            <a:lvl1pPr marL="0" indent="0">
              <a:buNone/>
              <a:defRPr sz="1949"/>
            </a:lvl1pPr>
            <a:lvl2pPr marL="333278" indent="-197586">
              <a:defRPr sz="1651"/>
            </a:lvl2pPr>
            <a:lvl3pPr marL="1161682" indent="0">
              <a:buNone/>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6" y="2159501"/>
            <a:ext cx="3240423" cy="4031067"/>
          </a:xfrm>
        </p:spPr>
        <p:txBody>
          <a:bodyPr anchor="t" anchorCtr="0"/>
          <a:lstStyle>
            <a:lvl1pPr marL="0" indent="0">
              <a:buNone/>
              <a:defRPr sz="1949"/>
            </a:lvl1pPr>
            <a:lvl2pPr marL="333278" indent="-197586">
              <a:defRPr sz="1651"/>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281203932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457055" indent="-457055">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163764240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4"/>
            <a:ext cx="10080000" cy="4031067"/>
          </a:xfrm>
        </p:spPr>
        <p:txBody>
          <a:bodyPr/>
          <a:lstStyle>
            <a:lvl1pPr marL="457055" indent="-457055">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27078509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4"/>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66720529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7724912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3" rIns="121885" bIns="60943" rtlCol="0" anchor="ctr"/>
          <a:lstStyle/>
          <a:p>
            <a:pPr algn="ctr"/>
            <a:endParaRPr lang="da-DK" sz="24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14302449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5"/>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7"/>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187679"/>
            <a:ext cx="2502174" cy="453179"/>
          </a:xfrm>
          <a:solidFill>
            <a:schemeClr val="accent3"/>
          </a:solidFill>
          <a:ln>
            <a:noFill/>
          </a:ln>
        </p:spPr>
        <p:txBody>
          <a:bodyPr wrap="none" lIns="720000" tIns="71998" rIns="180000" bIns="71998">
            <a:spAutoFit/>
          </a:bodyPr>
          <a:lstStyle>
            <a:lvl1pPr marL="0" indent="0">
              <a:buNone/>
              <a:defRPr sz="2000" b="1" baseline="0">
                <a:solidFill>
                  <a:schemeClr val="bg1"/>
                </a:solidFill>
              </a:defRPr>
            </a:lvl1pPr>
            <a:lvl2pPr marL="833682" indent="0">
              <a:buNone/>
              <a:defRPr b="1">
                <a:solidFill>
                  <a:schemeClr val="bg1"/>
                </a:solidFill>
              </a:defRPr>
            </a:lvl2pPr>
            <a:lvl3pPr marL="1548871" indent="0">
              <a:buNone/>
              <a:defRPr b="1">
                <a:solidFill>
                  <a:schemeClr val="bg1"/>
                </a:solidFill>
              </a:defRPr>
            </a:lvl3pPr>
            <a:lvl4pPr marL="2278870" indent="0">
              <a:buNone/>
              <a:defRPr b="1">
                <a:solidFill>
                  <a:schemeClr val="bg1"/>
                </a:solidFill>
              </a:defRPr>
            </a:lvl4pPr>
            <a:lvl5pPr marL="2873451"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73530878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9"/>
            <a:ext cx="12192000" cy="5938625"/>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178742612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8" y="575869"/>
            <a:ext cx="4500585" cy="5938625"/>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3"/>
            <a:ext cx="1152128" cy="415498"/>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42910806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5"/>
            <a:ext cx="10081312" cy="4175033"/>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800" baseline="0">
                <a:solidFill>
                  <a:schemeClr val="tx1"/>
                </a:solidFill>
              </a:defRPr>
            </a:lvl1pPr>
            <a:lvl2pPr marL="833682" indent="0">
              <a:buNone/>
              <a:defRPr sz="1900">
                <a:solidFill>
                  <a:schemeClr val="tx1"/>
                </a:solidFill>
              </a:defRPr>
            </a:lvl2pPr>
            <a:lvl3pPr marL="1548871" indent="0">
              <a:buNone/>
              <a:defRPr sz="1900">
                <a:solidFill>
                  <a:schemeClr val="tx1"/>
                </a:solidFill>
              </a:defRPr>
            </a:lvl3pPr>
            <a:lvl4pPr marL="2278870" indent="0">
              <a:buNone/>
              <a:defRPr sz="1900">
                <a:solidFill>
                  <a:schemeClr val="tx1"/>
                </a:solidFill>
              </a:defRPr>
            </a:lvl4pPr>
            <a:lvl5pPr marL="2873451" indent="0">
              <a:buNone/>
              <a:defRPr sz="1900">
                <a:solidFill>
                  <a:schemeClr val="tx1"/>
                </a:solidFill>
              </a:defRPr>
            </a:lvl5pPr>
          </a:lstStyle>
          <a:p>
            <a:pPr lvl="0"/>
            <a:r>
              <a:rPr lang="da-DK" dirty="0"/>
              <a:t>Skriv tekst her</a:t>
            </a:r>
          </a:p>
        </p:txBody>
      </p:sp>
    </p:spTree>
    <p:extLst>
      <p:ext uri="{BB962C8B-B14F-4D97-AF65-F5344CB8AC3E}">
        <p14:creationId xmlns:p14="http://schemas.microsoft.com/office/powerpoint/2010/main" val="295200107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303180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5"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6" y="2159501"/>
            <a:ext cx="3240423" cy="4031067"/>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112823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365271342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375958"/>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9" y="2879336"/>
            <a:ext cx="3060399" cy="3311233"/>
          </a:xfrm>
        </p:spPr>
        <p:txBody>
          <a:bodyPr anchor="t" anchorCtr="0"/>
          <a:lstStyle>
            <a:lvl1pPr marL="0" indent="0">
              <a:buNone/>
              <a:defRPr sz="2599"/>
            </a:lvl1pPr>
            <a:lvl2pPr marL="444360" indent="-263441">
              <a:tabLst/>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6"/>
            <a:ext cx="3060399" cy="3311233"/>
          </a:xfrm>
        </p:spPr>
        <p:txBody>
          <a:bodyPr anchor="t" anchorCtr="0"/>
          <a:lstStyle>
            <a:lvl1pPr marL="0" indent="0">
              <a:buNone/>
              <a:defRPr sz="2599"/>
            </a:lvl1pPr>
            <a:lvl2pPr marL="444360" indent="-26344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1"/>
            <a:ext cx="4140539" cy="6858000"/>
          </a:xfrm>
        </p:spPr>
        <p:txBody>
          <a:bodyPr/>
          <a:lstStyle>
            <a:lvl1pPr marL="0" indent="0" algn="ctr">
              <a:buNone/>
              <a:defRPr sz="2000"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96795443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9"/>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6"/>
            <a:ext cx="6300820" cy="3311233"/>
          </a:xfrm>
        </p:spPr>
        <p:txBody>
          <a:bodyPr anchor="t" anchorCtr="0"/>
          <a:lstStyle>
            <a:lvl1pPr marL="0" indent="0">
              <a:buNone/>
              <a:defRPr sz="2599"/>
            </a:lvl1pPr>
            <a:lvl2pPr marL="1079158" indent="-245985">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0"/>
            <a:ext cx="4140539" cy="6858000"/>
          </a:xfrm>
        </p:spPr>
        <p:txBody>
          <a:bodyPr/>
          <a:lstStyle>
            <a:lvl1pPr marL="0" indent="0" algn="ctr">
              <a:buNone/>
              <a:defRPr sz="2000"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74900092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6" y="1799584"/>
            <a:ext cx="3240423" cy="4390983"/>
          </a:xfrm>
        </p:spPr>
        <p:txBody>
          <a:bodyPr anchor="t" anchorCtr="0"/>
          <a:lstStyle>
            <a:lvl1pPr marL="0" indent="0">
              <a:buNone/>
              <a:defRPr sz="2599"/>
            </a:lvl1pPr>
            <a:lvl2pPr marL="444360" indent="-26344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4"/>
            <a:ext cx="6660868" cy="4390983"/>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38917866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4"/>
            <a:ext cx="4860632" cy="4031067"/>
          </a:xfrm>
        </p:spPr>
        <p:txBody>
          <a:bodyPr anchor="t" anchorCtr="0"/>
          <a:lstStyle>
            <a:lvl1pPr>
              <a:defRPr sz="3199"/>
            </a:lvl1pPr>
            <a:lvl2pPr marL="715737" indent="-271377">
              <a:defRPr sz="2599"/>
            </a:lvl2pPr>
            <a:lvl3pPr marL="985526" indent="-269789">
              <a:defRPr sz="2599"/>
            </a:lvl3pPr>
            <a:lvl4pPr marL="1342600" indent="-269789">
              <a:defRPr sz="2200"/>
            </a:lvl4pPr>
            <a:lvl5pPr marL="1701261" indent="-269789">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3199"/>
            </a:lvl1pPr>
            <a:lvl2pPr marL="357075" indent="-357075">
              <a:defRPr sz="2599"/>
            </a:lvl2pPr>
            <a:lvl3pPr marL="715737" indent="-271377">
              <a:defRPr sz="2599"/>
            </a:lvl3pPr>
            <a:lvl4pPr marL="1342600" indent="-269789">
              <a:defRPr sz="2200"/>
            </a:lvl4pPr>
            <a:lvl5pPr marL="1701261" indent="-269789">
              <a:defRPr sz="18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315915797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5" y="2159004"/>
            <a:ext cx="3240423" cy="4031067"/>
          </a:xfrm>
        </p:spPr>
        <p:txBody>
          <a:bodyPr anchor="t" anchorCtr="0"/>
          <a:lstStyle>
            <a:lvl1pPr marL="0" indent="0">
              <a:buNone/>
              <a:defRPr sz="2599"/>
            </a:lvl1pPr>
            <a:lvl2pPr marL="444360" indent="-263441">
              <a:defRPr sz="2200"/>
            </a:lvl2pPr>
            <a:lvl3pPr marL="1548871" indent="0">
              <a:buNone/>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41" y="2159501"/>
            <a:ext cx="3240423" cy="4031067"/>
          </a:xfrm>
        </p:spPr>
        <p:txBody>
          <a:bodyPr anchor="t" anchorCtr="0"/>
          <a:lstStyle>
            <a:lvl1pPr marL="0" indent="0">
              <a:buNone/>
              <a:defRPr sz="2599"/>
            </a:lvl1pPr>
            <a:lvl2pPr marL="444360" indent="-26344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6" y="2159501"/>
            <a:ext cx="3240423" cy="4031067"/>
          </a:xfrm>
        </p:spPr>
        <p:txBody>
          <a:bodyPr anchor="t" anchorCtr="0"/>
          <a:lstStyle>
            <a:lvl1pPr marL="0" indent="0">
              <a:buNone/>
              <a:defRPr sz="2599"/>
            </a:lvl1pPr>
            <a:lvl2pPr marL="444360" indent="-263441">
              <a:defRPr sz="2200"/>
            </a:lvl2pPr>
            <a:lvl3pPr>
              <a:defRPr sz="2699"/>
            </a:lvl3pPr>
            <a:lvl4pPr>
              <a:defRPr sz="2400"/>
            </a:lvl4pPr>
            <a:lvl5pPr>
              <a:defRPr sz="2400"/>
            </a:lvl5pPr>
            <a:lvl6pPr>
              <a:defRPr sz="2400"/>
            </a:lvl6pPr>
            <a:lvl7pPr>
              <a:defRPr sz="2400"/>
            </a:lvl7pPr>
            <a:lvl8pPr>
              <a:defRPr sz="2400"/>
            </a:lvl8pPr>
            <a:lvl9pPr>
              <a:defRPr sz="24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364403794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5" y="2159501"/>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41" y="2159501"/>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6" y="2159501"/>
            <a:ext cx="3240423" cy="4031067"/>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08413367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9"/>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72657670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60"/>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60"/>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744089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41"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86855780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60"/>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60"/>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6" y="575868"/>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6" y="3635160"/>
            <a:ext cx="3240423" cy="2879333"/>
          </a:xfrm>
        </p:spPr>
        <p:txBody>
          <a:bodyPr/>
          <a:lstStyle>
            <a:lvl1pPr marL="0" indent="0" algn="ctr">
              <a:buNone/>
              <a:defRPr sz="180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31631308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699" baseline="0"/>
            </a:lvl1pPr>
            <a:lvl2pPr marL="609391" indent="0">
              <a:buNone/>
              <a:defRPr sz="3699"/>
            </a:lvl2pPr>
            <a:lvl3pPr marL="1218784" indent="0">
              <a:buNone/>
              <a:defRPr sz="3199"/>
            </a:lvl3pPr>
            <a:lvl4pPr marL="1828176"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6" y="6046600"/>
            <a:ext cx="11279025" cy="360000"/>
          </a:xfrm>
        </p:spPr>
        <p:txBody>
          <a:bodyPr anchor="t" anchorCtr="0">
            <a:normAutofit/>
          </a:bodyPr>
          <a:lstStyle>
            <a:lvl1pPr marL="0" indent="0">
              <a:buNone/>
              <a:defRPr sz="1800" u="sng" baseline="0">
                <a:solidFill>
                  <a:schemeClr val="tx2"/>
                </a:solidFill>
              </a:defRPr>
            </a:lvl1pPr>
            <a:lvl2pPr marL="833682" indent="0">
              <a:buNone/>
              <a:defRPr sz="1900">
                <a:solidFill>
                  <a:schemeClr val="tx1"/>
                </a:solidFill>
              </a:defRPr>
            </a:lvl2pPr>
            <a:lvl3pPr marL="1548871" indent="0">
              <a:buNone/>
              <a:defRPr sz="1900">
                <a:solidFill>
                  <a:schemeClr val="tx1"/>
                </a:solidFill>
              </a:defRPr>
            </a:lvl3pPr>
            <a:lvl4pPr marL="2278870" indent="0">
              <a:buNone/>
              <a:defRPr sz="1900">
                <a:solidFill>
                  <a:schemeClr val="tx1"/>
                </a:solidFill>
              </a:defRPr>
            </a:lvl4pPr>
            <a:lvl5pPr marL="2873451" indent="0">
              <a:buNone/>
              <a:defRPr sz="1900">
                <a:solidFill>
                  <a:schemeClr val="tx1"/>
                </a:solidFill>
              </a:defRPr>
            </a:lvl5pPr>
          </a:lstStyle>
          <a:p>
            <a:pPr lvl="0"/>
            <a:r>
              <a:rPr lang="da-DK" dirty="0"/>
              <a:t>Skriv link til video</a:t>
            </a:r>
          </a:p>
        </p:txBody>
      </p:sp>
      <p:grpSp>
        <p:nvGrpSpPr>
          <p:cNvPr id="5" name="Gruppe 4"/>
          <p:cNvGrpSpPr/>
          <p:nvPr userDrawn="1"/>
        </p:nvGrpSpPr>
        <p:grpSpPr>
          <a:xfrm>
            <a:off x="4245" y="7100559"/>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61"/>
            <a:ext cx="1871720" cy="461665"/>
          </a:xfrm>
          <a:prstGeom prst="rect">
            <a:avLst/>
          </a:prstGeom>
          <a:noFill/>
        </p:spPr>
        <p:txBody>
          <a:bodyPr wrap="square" lIns="0" tIns="0" rIns="0" bIns="0" rtlCol="0">
            <a:spAutoFit/>
          </a:bodyPr>
          <a:lstStyle/>
          <a:p>
            <a:r>
              <a:rPr lang="da-DK" sz="1000" dirty="0">
                <a:solidFill>
                  <a:schemeClr val="tx2"/>
                </a:solidFill>
              </a:rPr>
              <a:t>Hvis du ønsker et (større) videoikon</a:t>
            </a:r>
            <a:r>
              <a:rPr lang="da-DK" sz="1000" baseline="0" dirty="0">
                <a:solidFill>
                  <a:schemeClr val="tx2"/>
                </a:solidFill>
              </a:rPr>
              <a:t> på billedet kan du kopiere fra hjælpefil.</a:t>
            </a:r>
            <a:endParaRPr lang="da-DK" sz="1000" dirty="0">
              <a:solidFill>
                <a:schemeClr val="tx2"/>
              </a:solidFill>
            </a:endParaRPr>
          </a:p>
        </p:txBody>
      </p:sp>
    </p:spTree>
    <p:extLst>
      <p:ext uri="{BB962C8B-B14F-4D97-AF65-F5344CB8AC3E}">
        <p14:creationId xmlns:p14="http://schemas.microsoft.com/office/powerpoint/2010/main" val="278087721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RU_slut-og start-dia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455023" y="-2069"/>
            <a:ext cx="6838979" cy="7056207"/>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lede 2"/>
          <p:cNvPicPr preferRelativeResize="0">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2676" y="107975"/>
            <a:ext cx="844003" cy="406706"/>
          </a:xfrm>
          <a:prstGeom prst="rect">
            <a:avLst/>
          </a:prstGeom>
        </p:spPr>
      </p:pic>
      <p:sp>
        <p:nvSpPr>
          <p:cNvPr id="7" name="Rectangle 113"/>
          <p:cNvSpPr>
            <a:spLocks noGrp="1" noChangeAspect="1" noChangeArrowheads="1"/>
          </p:cNvSpPr>
          <p:nvPr>
            <p:ph type="subTitle" sz="quarter" idx="1" hasCustomPrompt="1"/>
          </p:nvPr>
        </p:nvSpPr>
        <p:spPr>
          <a:xfrm>
            <a:off x="694698" y="5341751"/>
            <a:ext cx="10802605" cy="637186"/>
          </a:xfrm>
        </p:spPr>
        <p:txBody>
          <a:bodyPr anchor="t"/>
          <a:lstStyle>
            <a:lvl1pPr marL="0" indent="0" algn="ctr">
              <a:buFont typeface="Wingdings" pitchFamily="2" charset="2"/>
              <a:buNone/>
              <a:tabLst>
                <a:tab pos="876066" algn="l"/>
              </a:tabLst>
              <a:defRPr sz="194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277085910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194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7" y="3131276"/>
            <a:ext cx="5504839"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73746628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7" y="3131276"/>
            <a:ext cx="5504839"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3462804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7" y="3131276"/>
            <a:ext cx="5504839"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405436786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7"/>
            <a:ext cx="9721265" cy="1439863"/>
          </a:xfrm>
        </p:spPr>
        <p:txBody>
          <a:bodyPr/>
          <a:lstStyle>
            <a:lvl1pPr>
              <a:lnSpc>
                <a:spcPct val="100000"/>
              </a:lnSpc>
              <a:spcAft>
                <a:spcPct val="20000"/>
              </a:spcAft>
              <a:defRPr sz="374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194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7" y="3131276"/>
            <a:ext cx="5504839"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800"/>
            </a:p>
          </p:txBody>
        </p:sp>
      </p:grpSp>
    </p:spTree>
    <p:extLst>
      <p:ext uri="{BB962C8B-B14F-4D97-AF65-F5344CB8AC3E}">
        <p14:creationId xmlns:p14="http://schemas.microsoft.com/office/powerpoint/2010/main" val="135918878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74447012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9" indent="-342809">
              <a:buClr>
                <a:schemeClr val="accent3"/>
              </a:buClr>
              <a:buFont typeface="Wingdings" panose="05000000000000000000" pitchFamily="2" charset="2"/>
              <a:buChar char="§"/>
              <a:defRPr/>
            </a:lvl1pPr>
            <a:lvl2pPr marL="898263" indent="-272971">
              <a:buClr>
                <a:schemeClr val="accent3"/>
              </a:buClr>
              <a:buFont typeface="Wingdings" panose="05000000000000000000" pitchFamily="2" charset="2"/>
              <a:buChar char="§"/>
              <a:defRPr/>
            </a:lvl2pPr>
            <a:lvl3pPr marL="1342633" indent="-180922">
              <a:buClr>
                <a:schemeClr val="accent3"/>
              </a:buClr>
              <a:buFont typeface="Wingdings" panose="05000000000000000000" pitchFamily="2" charset="2"/>
              <a:buChar char="§"/>
              <a:defRPr/>
            </a:lvl3pPr>
            <a:lvl4pPr marL="1891748" indent="-182510">
              <a:buClr>
                <a:schemeClr val="accent3"/>
              </a:buClr>
              <a:buFont typeface="Wingdings" panose="05000000000000000000" pitchFamily="2" charset="2"/>
              <a:buChar char="§"/>
              <a:defRPr/>
            </a:lvl4pPr>
            <a:lvl5pPr marL="2369451" indent="-214255">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27791122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9" indent="-342809">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2558965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598456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6" y="575869"/>
            <a:ext cx="3240423" cy="5938625"/>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401907638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342809" indent="-342809">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83075449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982316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85676860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22883136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4"/>
            <a:ext cx="10081312"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6"/>
            <a:ext cx="10081312"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226147"/>
            <a:ext cx="2106233" cy="376235"/>
          </a:xfrm>
          <a:solidFill>
            <a:schemeClr val="accent3"/>
          </a:solidFill>
          <a:ln>
            <a:noFill/>
          </a:ln>
        </p:spPr>
        <p:txBody>
          <a:bodyPr wrap="none" lIns="720000" tIns="71998" rIns="180000" bIns="71998">
            <a:spAutoFit/>
          </a:bodyPr>
          <a:lstStyle>
            <a:lvl1pPr marL="0" indent="0">
              <a:buNone/>
              <a:defRPr sz="1500" b="1" baseline="0">
                <a:solidFill>
                  <a:schemeClr val="bg1"/>
                </a:solidFill>
              </a:defRPr>
            </a:lvl1pPr>
            <a:lvl2pPr marL="625293" indent="0">
              <a:buNone/>
              <a:defRPr b="1">
                <a:solidFill>
                  <a:schemeClr val="bg1"/>
                </a:solidFill>
              </a:defRPr>
            </a:lvl2pPr>
            <a:lvl3pPr marL="1161711" indent="0">
              <a:buNone/>
              <a:defRPr b="1">
                <a:solidFill>
                  <a:schemeClr val="bg1"/>
                </a:solidFill>
              </a:defRPr>
            </a:lvl3pPr>
            <a:lvl4pPr marL="1709238" indent="0">
              <a:buNone/>
              <a:defRPr b="1">
                <a:solidFill>
                  <a:schemeClr val="bg1"/>
                </a:solidFill>
              </a:defRPr>
            </a:lvl4pPr>
            <a:lvl5pPr marL="2155196"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357659947"/>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8"/>
            <a:ext cx="12192000" cy="5938625"/>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3" y="6995929"/>
            <a:ext cx="2519624" cy="807726"/>
          </a:xfrm>
          <a:prstGeom prst="rect">
            <a:avLst/>
          </a:prstGeom>
          <a:noFill/>
        </p:spPr>
        <p:txBody>
          <a:bodyPr wrap="square" lIns="0" tIns="0" rIns="0" bIns="0" rtlCol="0">
            <a:spAutoFit/>
          </a:bodyPr>
          <a:lstStyle/>
          <a:p>
            <a:r>
              <a:rPr lang="da-DK" sz="750" dirty="0">
                <a:solidFill>
                  <a:schemeClr val="tx2"/>
                </a:solidFill>
              </a:rPr>
              <a:t>Kopier boks til tekst og verdenshjul</a:t>
            </a:r>
            <a:r>
              <a:rPr lang="da-DK" sz="750" baseline="0" dirty="0">
                <a:solidFill>
                  <a:schemeClr val="tx2"/>
                </a:solidFill>
              </a:rPr>
              <a:t> fra hjælpedokument. </a:t>
            </a:r>
          </a:p>
          <a:p>
            <a:endParaRPr lang="da-DK" sz="750" baseline="0" dirty="0">
              <a:solidFill>
                <a:schemeClr val="tx2"/>
              </a:solidFill>
            </a:endParaRPr>
          </a:p>
          <a:p>
            <a:r>
              <a:rPr lang="da-DK" sz="750" baseline="0" dirty="0" err="1">
                <a:solidFill>
                  <a:schemeClr val="tx2"/>
                </a:solidFill>
              </a:rPr>
              <a:t>Højreklik</a:t>
            </a:r>
            <a:r>
              <a:rPr lang="da-DK" sz="750" baseline="0" dirty="0">
                <a:solidFill>
                  <a:schemeClr val="tx2"/>
                </a:solidFill>
              </a:rPr>
              <a:t> og vælg placer forrest, når billede er hentet ind.</a:t>
            </a:r>
          </a:p>
          <a:p>
            <a:r>
              <a:rPr lang="da-DK" sz="750" baseline="0" dirty="0">
                <a:solidFill>
                  <a:schemeClr val="tx2"/>
                </a:solidFill>
              </a:rPr>
              <a:t>OBS. Dette skal gøres hver gang der er hentet nyt billede ind i billedboksen. </a:t>
            </a:r>
            <a:endParaRPr lang="da-DK" sz="750" dirty="0">
              <a:solidFill>
                <a:schemeClr val="tx2"/>
              </a:solidFill>
            </a:endParaRPr>
          </a:p>
        </p:txBody>
      </p:sp>
      <p:pic>
        <p:nvPicPr>
          <p:cNvPr id="3" name="Billede 2"/>
          <p:cNvPicPr>
            <a:picLocks noChangeAspect="1"/>
          </p:cNvPicPr>
          <p:nvPr userDrawn="1"/>
        </p:nvPicPr>
        <p:blipFill>
          <a:blip r:embed="rId2"/>
          <a:stretch>
            <a:fillRect/>
          </a:stretch>
        </p:blipFill>
        <p:spPr>
          <a:xfrm>
            <a:off x="2" y="6995928"/>
            <a:ext cx="1717309" cy="968526"/>
          </a:xfrm>
          <a:prstGeom prst="rect">
            <a:avLst/>
          </a:prstGeom>
        </p:spPr>
      </p:pic>
    </p:spTree>
    <p:extLst>
      <p:ext uri="{BB962C8B-B14F-4D97-AF65-F5344CB8AC3E}">
        <p14:creationId xmlns:p14="http://schemas.microsoft.com/office/powerpoint/2010/main" val="55018014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6" y="575868"/>
            <a:ext cx="4500585" cy="5938625"/>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1"/>
            <a:ext cx="1152128" cy="311552"/>
          </a:xfrm>
          <a:prstGeom prst="rect">
            <a:avLst/>
          </a:prstGeom>
          <a:noFill/>
        </p:spPr>
        <p:txBody>
          <a:bodyPr wrap="square" lIns="0" tIns="0" rIns="0" bIns="0" rtlCol="0">
            <a:spAutoFit/>
          </a:bodyPr>
          <a:lstStyle/>
          <a:p>
            <a:r>
              <a:rPr lang="da-DK" sz="675" dirty="0"/>
              <a:t>Foto kan også placeres længere til venstre på siden</a:t>
            </a:r>
          </a:p>
        </p:txBody>
      </p:sp>
    </p:spTree>
    <p:extLst>
      <p:ext uri="{BB962C8B-B14F-4D97-AF65-F5344CB8AC3E}">
        <p14:creationId xmlns:p14="http://schemas.microsoft.com/office/powerpoint/2010/main" val="166611398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4" y="827808"/>
            <a:ext cx="9213868" cy="5182800"/>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4" y="6046600"/>
            <a:ext cx="11279025" cy="360000"/>
          </a:xfrm>
        </p:spPr>
        <p:txBody>
          <a:bodyPr anchor="t" anchorCtr="0">
            <a:normAutofit/>
          </a:bodyPr>
          <a:lstStyle>
            <a:lvl1pPr marL="0" indent="0">
              <a:buNone/>
              <a:defRPr sz="1350" u="sng" baseline="0">
                <a:solidFill>
                  <a:schemeClr val="tx2"/>
                </a:solidFill>
              </a:defRPr>
            </a:lvl1pPr>
            <a:lvl2pPr marL="625293" indent="0">
              <a:buNone/>
              <a:defRPr sz="1425">
                <a:solidFill>
                  <a:schemeClr val="tx1"/>
                </a:solidFill>
              </a:defRPr>
            </a:lvl2pPr>
            <a:lvl3pPr marL="1161711" indent="0">
              <a:buNone/>
              <a:defRPr sz="1425">
                <a:solidFill>
                  <a:schemeClr val="tx1"/>
                </a:solidFill>
              </a:defRPr>
            </a:lvl3pPr>
            <a:lvl4pPr marL="1709238" indent="0">
              <a:buNone/>
              <a:defRPr sz="1425">
                <a:solidFill>
                  <a:schemeClr val="tx1"/>
                </a:solidFill>
              </a:defRPr>
            </a:lvl4pPr>
            <a:lvl5pPr marL="2155196" indent="0">
              <a:buNone/>
              <a:defRPr sz="1425">
                <a:solidFill>
                  <a:schemeClr val="tx1"/>
                </a:solidFill>
              </a:defRPr>
            </a:lvl5pPr>
          </a:lstStyle>
          <a:p>
            <a:pPr lvl="0"/>
            <a:r>
              <a:rPr lang="da-DK" dirty="0"/>
              <a:t>Skriv link til video</a:t>
            </a:r>
          </a:p>
        </p:txBody>
      </p:sp>
      <p:grpSp>
        <p:nvGrpSpPr>
          <p:cNvPr id="5" name="Gruppe 4"/>
          <p:cNvGrpSpPr/>
          <p:nvPr userDrawn="1"/>
        </p:nvGrpSpPr>
        <p:grpSpPr>
          <a:xfrm>
            <a:off x="4243" y="7100558"/>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solidFill>
                  <a:srgbClr val="3F3018"/>
                </a:solidFill>
              </a:endParaRPr>
            </a:p>
          </p:txBody>
        </p:sp>
      </p:grpSp>
      <p:sp>
        <p:nvSpPr>
          <p:cNvPr id="2" name="Tekstfelt 1"/>
          <p:cNvSpPr txBox="1"/>
          <p:nvPr userDrawn="1"/>
        </p:nvSpPr>
        <p:spPr>
          <a:xfrm>
            <a:off x="868115" y="7100558"/>
            <a:ext cx="1871720" cy="346169"/>
          </a:xfrm>
          <a:prstGeom prst="rect">
            <a:avLst/>
          </a:prstGeom>
          <a:noFill/>
        </p:spPr>
        <p:txBody>
          <a:bodyPr wrap="square" lIns="0" tIns="0" rIns="0" bIns="0" rtlCol="0">
            <a:spAutoFit/>
          </a:bodyPr>
          <a:lstStyle/>
          <a:p>
            <a:r>
              <a:rPr lang="da-DK" sz="750" dirty="0">
                <a:solidFill>
                  <a:schemeClr val="tx2"/>
                </a:solidFill>
              </a:rPr>
              <a:t>Hvis du ønsker et (større) videoikon</a:t>
            </a:r>
            <a:r>
              <a:rPr lang="da-DK" sz="750" baseline="0" dirty="0">
                <a:solidFill>
                  <a:schemeClr val="tx2"/>
                </a:solidFill>
              </a:rPr>
              <a:t> på billedet kan du kopiere fra hjælpefil.</a:t>
            </a:r>
            <a:endParaRPr lang="da-DK" sz="750" dirty="0">
              <a:solidFill>
                <a:schemeClr val="tx2"/>
              </a:solidFill>
            </a:endParaRPr>
          </a:p>
        </p:txBody>
      </p:sp>
    </p:spTree>
    <p:extLst>
      <p:ext uri="{BB962C8B-B14F-4D97-AF65-F5344CB8AC3E}">
        <p14:creationId xmlns:p14="http://schemas.microsoft.com/office/powerpoint/2010/main" val="314900724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4"/>
            <a:ext cx="10081312" cy="4175033"/>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2"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2" cy="360000"/>
          </a:xfrm>
        </p:spPr>
        <p:txBody>
          <a:bodyPr anchor="t" anchorCtr="0">
            <a:normAutofit/>
          </a:bodyPr>
          <a:lstStyle>
            <a:lvl1pPr marL="0" indent="0">
              <a:buNone/>
              <a:defRPr sz="1350" baseline="0">
                <a:solidFill>
                  <a:schemeClr val="tx1"/>
                </a:solidFill>
              </a:defRPr>
            </a:lvl1pPr>
            <a:lvl2pPr marL="625293" indent="0">
              <a:buNone/>
              <a:defRPr sz="1425">
                <a:solidFill>
                  <a:schemeClr val="tx1"/>
                </a:solidFill>
              </a:defRPr>
            </a:lvl2pPr>
            <a:lvl3pPr marL="1161711" indent="0">
              <a:buNone/>
              <a:defRPr sz="1425">
                <a:solidFill>
                  <a:schemeClr val="tx1"/>
                </a:solidFill>
              </a:defRPr>
            </a:lvl3pPr>
            <a:lvl4pPr marL="1709238" indent="0">
              <a:buNone/>
              <a:defRPr sz="1425">
                <a:solidFill>
                  <a:schemeClr val="tx1"/>
                </a:solidFill>
              </a:defRPr>
            </a:lvl4pPr>
            <a:lvl5pPr marL="2155196" indent="0">
              <a:buNone/>
              <a:defRPr sz="1425">
                <a:solidFill>
                  <a:schemeClr val="tx1"/>
                </a:solidFill>
              </a:defRPr>
            </a:lvl5pPr>
          </a:lstStyle>
          <a:p>
            <a:pPr lvl="0"/>
            <a:r>
              <a:rPr lang="da-DK" dirty="0"/>
              <a:t>Skriv tekst her</a:t>
            </a:r>
          </a:p>
        </p:txBody>
      </p:sp>
    </p:spTree>
    <p:extLst>
      <p:ext uri="{BB962C8B-B14F-4D97-AF65-F5344CB8AC3E}">
        <p14:creationId xmlns:p14="http://schemas.microsoft.com/office/powerpoint/2010/main" val="189587932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432296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5"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5"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41"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41"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6" y="575868"/>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6" y="3635159"/>
            <a:ext cx="3240423" cy="2879333"/>
          </a:xfrm>
        </p:spPr>
        <p:txBody>
          <a:bodyPr/>
          <a:lstStyle>
            <a:lvl1pPr marL="0" indent="0" algn="ctr">
              <a:buNone/>
              <a:defRPr sz="1351"/>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60621240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139272339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04976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3060399" cy="3311233"/>
          </a:xfrm>
        </p:spPr>
        <p:txBody>
          <a:bodyPr anchor="t" anchorCtr="0"/>
          <a:lstStyle>
            <a:lvl1pPr marL="0" indent="0">
              <a:buNone/>
              <a:defRPr sz="1949"/>
            </a:lvl1pPr>
            <a:lvl2pPr marL="333286" indent="-197591">
              <a:tabLst/>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09" y="2879334"/>
            <a:ext cx="3060399" cy="3311233"/>
          </a:xfrm>
        </p:spPr>
        <p:txBody>
          <a:bodyPr anchor="t" anchorCtr="0"/>
          <a:lstStyle>
            <a:lvl1pPr marL="0" indent="0">
              <a:buNone/>
              <a:defRPr sz="1949"/>
            </a:lvl1pPr>
            <a:lvl2pPr marL="333286" indent="-197591">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500"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1812293039"/>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4"/>
            <a:ext cx="6300820" cy="3311233"/>
          </a:xfrm>
        </p:spPr>
        <p:txBody>
          <a:bodyPr anchor="t" anchorCtr="0"/>
          <a:lstStyle>
            <a:lvl1pPr marL="0" indent="0">
              <a:buNone/>
              <a:defRPr sz="1949"/>
            </a:lvl1pPr>
            <a:lvl2pPr marL="809409" indent="-184498">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500"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87680159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6"/>
            <a:ext cx="10081312"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5" y="1799583"/>
            <a:ext cx="3240423" cy="4390983"/>
          </a:xfrm>
        </p:spPr>
        <p:txBody>
          <a:bodyPr anchor="t" anchorCtr="0"/>
          <a:lstStyle>
            <a:lvl1pPr marL="0" indent="0">
              <a:buNone/>
              <a:defRPr sz="1949"/>
            </a:lvl1pPr>
            <a:lvl2pPr marL="333286" indent="-197591">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4" y="1799583"/>
            <a:ext cx="6660868" cy="4390983"/>
          </a:xfrm>
        </p:spPr>
        <p:txBody>
          <a:bodyPr/>
          <a:lstStyle>
            <a:lvl1pPr marL="0" indent="0" algn="ctr">
              <a:buNone/>
              <a:defRPr sz="2024" baseline="0"/>
            </a:lvl1pPr>
            <a:lvl2pPr marL="457067" indent="0">
              <a:buNone/>
              <a:defRPr sz="2774"/>
            </a:lvl2pPr>
            <a:lvl3pPr marL="914134" indent="0">
              <a:buNone/>
              <a:defRPr sz="2399"/>
            </a:lvl3pPr>
            <a:lvl4pPr marL="1371200" indent="0">
              <a:buNone/>
              <a:defRPr sz="2024"/>
            </a:lvl4pPr>
            <a:lvl5pPr marL="1828267" indent="0">
              <a:buNone/>
              <a:defRPr sz="2024"/>
            </a:lvl5pPr>
            <a:lvl6pPr marL="2285333" indent="0">
              <a:buNone/>
              <a:defRPr sz="2024"/>
            </a:lvl6pPr>
            <a:lvl7pPr marL="2742400" indent="0">
              <a:buNone/>
              <a:defRPr sz="2024"/>
            </a:lvl7pPr>
            <a:lvl8pPr marL="3199466" indent="0">
              <a:buNone/>
              <a:defRPr sz="2024"/>
            </a:lvl8pPr>
            <a:lvl9pPr marL="3656533" indent="0">
              <a:buNone/>
              <a:defRPr sz="2024"/>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359289655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3" y="2159003"/>
            <a:ext cx="4860632" cy="4031067"/>
          </a:xfrm>
        </p:spPr>
        <p:txBody>
          <a:bodyPr anchor="t" anchorCtr="0"/>
          <a:lstStyle>
            <a:lvl1pPr>
              <a:defRPr sz="2399"/>
            </a:lvl1pPr>
            <a:lvl2pPr marL="536829" indent="-203543">
              <a:defRPr sz="1949"/>
            </a:lvl2pPr>
            <a:lvl3pPr marL="739181" indent="-202352">
              <a:defRPr sz="1949"/>
            </a:lvl3pPr>
            <a:lvl4pPr marL="1007000" indent="-202352">
              <a:defRPr sz="1650"/>
            </a:lvl4pPr>
            <a:lvl5pPr marL="1276010" indent="-202352">
              <a:defRPr sz="135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5" y="2159501"/>
            <a:ext cx="4860632" cy="4031067"/>
          </a:xfrm>
        </p:spPr>
        <p:txBody>
          <a:bodyPr anchor="t" anchorCtr="0"/>
          <a:lstStyle>
            <a:lvl1pPr>
              <a:defRPr sz="2399"/>
            </a:lvl1pPr>
            <a:lvl2pPr marL="267820" indent="-267820">
              <a:defRPr sz="1949"/>
            </a:lvl2pPr>
            <a:lvl3pPr marL="536829" indent="-203543">
              <a:defRPr sz="1949"/>
            </a:lvl3pPr>
            <a:lvl4pPr marL="1007000" indent="-202352">
              <a:defRPr sz="1650"/>
            </a:lvl4pPr>
            <a:lvl5pPr marL="1276010" indent="-202352">
              <a:defRPr sz="1350"/>
            </a:lvl5pPr>
            <a:lvl6pPr>
              <a:defRPr sz="1800"/>
            </a:lvl6pPr>
            <a:lvl7pPr>
              <a:defRPr sz="1800"/>
            </a:lvl7pPr>
            <a:lvl8pPr>
              <a:defRPr sz="1800"/>
            </a:lvl8pPr>
            <a:lvl9pPr>
              <a:defRPr sz="1800"/>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15137700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3" cy="4031067"/>
          </a:xfrm>
        </p:spPr>
        <p:txBody>
          <a:bodyPr anchor="t" anchorCtr="0"/>
          <a:lstStyle>
            <a:lvl1pPr marL="0" indent="0">
              <a:buNone/>
              <a:defRPr sz="1949"/>
            </a:lvl1pPr>
            <a:lvl2pPr marL="333286" indent="-197591">
              <a:defRPr sz="1650"/>
            </a:lvl2pPr>
            <a:lvl3pPr marL="1161711" indent="0">
              <a:buNone/>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1"/>
            <a:ext cx="3240423" cy="4031067"/>
          </a:xfrm>
        </p:spPr>
        <p:txBody>
          <a:bodyPr anchor="t" anchorCtr="0"/>
          <a:lstStyle>
            <a:lvl1pPr marL="0" indent="0">
              <a:buNone/>
              <a:defRPr sz="1949"/>
            </a:lvl1pPr>
            <a:lvl2pPr marL="333286" indent="-197591">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5" y="2159501"/>
            <a:ext cx="3240423" cy="4031067"/>
          </a:xfrm>
        </p:spPr>
        <p:txBody>
          <a:bodyPr anchor="t" anchorCtr="0"/>
          <a:lstStyle>
            <a:lvl1pPr marL="0" indent="0">
              <a:buNone/>
              <a:defRPr sz="1949"/>
            </a:lvl1pPr>
            <a:lvl2pPr marL="333286" indent="-197591">
              <a:defRPr sz="1650"/>
            </a:lvl2pPr>
            <a:lvl3pPr>
              <a:defRPr sz="2024"/>
            </a:lvl3pPr>
            <a:lvl4pPr>
              <a:defRPr sz="1800"/>
            </a:lvl4pPr>
            <a:lvl5pPr>
              <a:defRPr sz="1800"/>
            </a:lvl5pPr>
            <a:lvl6pPr>
              <a:defRPr sz="1800"/>
            </a:lvl6pPr>
            <a:lvl7pPr>
              <a:defRPr sz="1800"/>
            </a:lvl7pPr>
            <a:lvl8pPr>
              <a:defRPr sz="1800"/>
            </a:lvl8pPr>
            <a:lvl9pPr>
              <a:defRPr sz="1800"/>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88324483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2"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1"/>
            <a:ext cx="3240423" cy="4031067"/>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1"/>
            <a:ext cx="3240423" cy="4031067"/>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5" y="2159501"/>
            <a:ext cx="3240423" cy="4031067"/>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3902768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3" cy="5938625"/>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3" cy="5938625"/>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44690054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5" y="575868"/>
            <a:ext cx="3240423" cy="5938625"/>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992884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6" y="-122237"/>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800"/>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3" y="1077914"/>
            <a:ext cx="4853516" cy="1770063"/>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grpSp>
      <p:sp>
        <p:nvSpPr>
          <p:cNvPr id="39024" name="Rectangle 112"/>
          <p:cNvSpPr>
            <a:spLocks noGrp="1" noChangeArrowheads="1"/>
          </p:cNvSpPr>
          <p:nvPr>
            <p:ph type="ctrTitle" sz="quarter"/>
          </p:nvPr>
        </p:nvSpPr>
        <p:spPr>
          <a:xfrm>
            <a:off x="1198040" y="3813254"/>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0" y="5397500"/>
            <a:ext cx="9836151" cy="719139"/>
          </a:xfrm>
        </p:spPr>
        <p:txBody>
          <a:bodyPr anchor="t"/>
          <a:lstStyle>
            <a:lvl1pPr marL="0" indent="0">
              <a:buFont typeface="Wingdings" pitchFamily="2" charset="2"/>
              <a:buNone/>
              <a:defRPr sz="2000">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3823912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9"/>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9"/>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5" y="575867"/>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5" y="3635159"/>
            <a:ext cx="3240423" cy="2879333"/>
          </a:xfrm>
        </p:spPr>
        <p:txBody>
          <a:bodyPr/>
          <a:lstStyle>
            <a:lvl1pPr marL="0" indent="0" algn="ctr">
              <a:buNone/>
              <a:defRPr sz="1350"/>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05178659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pic>
        <p:nvPicPr>
          <p:cNvPr id="9" name="Billede 8"/>
          <p:cNvPicPr>
            <a:picLocks noChangeAspect="1"/>
          </p:cNvPicPr>
          <p:nvPr userDrawn="1"/>
        </p:nvPicPr>
        <p:blipFill>
          <a:blip r:embed="rId2"/>
          <a:stretch>
            <a:fillRect/>
          </a:stretch>
        </p:blipFill>
        <p:spPr>
          <a:xfrm>
            <a:off x="3582466"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7933" algn="l"/>
              </a:tabLst>
              <a:defRPr sz="2398"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a:extLst>
              <a:ext uri="{28A0092B-C50C-407E-A947-70E740481C1C}">
                <a14:useLocalDpi xmlns:a14="http://schemas.microsoft.com/office/drawing/2010/main" val="0"/>
              </a:ext>
            </a:extLst>
          </a:blip>
          <a:srcRect b="-520"/>
          <a:stretch/>
        </p:blipFill>
        <p:spPr>
          <a:xfrm>
            <a:off x="1" y="6534524"/>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798"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5"/>
            <a:ext cx="6086005" cy="334053"/>
          </a:xfrm>
        </p:spPr>
        <p:txBody>
          <a:bodyPr anchor="b" anchorCtr="0"/>
          <a:lstStyle>
            <a:lvl1pPr marL="0" indent="0" algn="r">
              <a:buNone/>
              <a:defRPr sz="1000" baseline="0">
                <a:solidFill>
                  <a:schemeClr val="tx1"/>
                </a:solidFill>
              </a:defRPr>
            </a:lvl1pPr>
            <a:lvl2pPr marL="833612" indent="0">
              <a:buNone/>
              <a:defRPr/>
            </a:lvl2pPr>
            <a:lvl3pPr marL="1548741" indent="0">
              <a:buNone/>
              <a:defRPr/>
            </a:lvl3pPr>
            <a:lvl4pPr marL="2278681" indent="0">
              <a:buNone/>
              <a:defRPr/>
            </a:lvl4pPr>
            <a:lvl5pPr marL="2873212" indent="0">
              <a:buNone/>
              <a:defRPr/>
            </a:lvl5pPr>
          </a:lstStyle>
          <a:p>
            <a:pPr lvl="0"/>
            <a:r>
              <a:rPr lang="da-DK" dirty="0"/>
              <a:t>Skriv tekst her. Fx. navn og hjemmeside</a:t>
            </a:r>
          </a:p>
        </p:txBody>
      </p:sp>
    </p:spTree>
    <p:extLst>
      <p:ext uri="{BB962C8B-B14F-4D97-AF65-F5344CB8AC3E}">
        <p14:creationId xmlns:p14="http://schemas.microsoft.com/office/powerpoint/2010/main" val="140838216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7933" algn="l"/>
              </a:tabLst>
              <a:defRPr sz="2398"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b="-520"/>
          <a:stretch/>
        </p:blipFill>
        <p:spPr>
          <a:xfrm>
            <a:off x="1" y="6534524"/>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indent="0" algn="l">
              <a:buNone/>
            </a:pPr>
            <a:r>
              <a:rPr lang="da-DK" sz="1798" kern="0" dirty="0">
                <a:solidFill>
                  <a:schemeClr val="tx1"/>
                </a:solidFill>
              </a:rPr>
              <a:t>Center for Bæredygtige Hospitaler</a:t>
            </a:r>
          </a:p>
        </p:txBody>
      </p:sp>
      <p:sp>
        <p:nvSpPr>
          <p:cNvPr id="13" name="Pladsholder til tekst 11"/>
          <p:cNvSpPr>
            <a:spLocks noGrp="1"/>
          </p:cNvSpPr>
          <p:nvPr>
            <p:ph type="body" sz="quarter" idx="11" hasCustomPrompt="1"/>
          </p:nvPr>
        </p:nvSpPr>
        <p:spPr>
          <a:xfrm>
            <a:off x="5736906" y="6028605"/>
            <a:ext cx="6086005" cy="334053"/>
          </a:xfrm>
        </p:spPr>
        <p:txBody>
          <a:bodyPr anchor="b" anchorCtr="0"/>
          <a:lstStyle>
            <a:lvl1pPr marL="0" indent="0" algn="r">
              <a:buNone/>
              <a:defRPr sz="1000" baseline="0">
                <a:solidFill>
                  <a:schemeClr val="tx1"/>
                </a:solidFill>
              </a:defRPr>
            </a:lvl1pPr>
            <a:lvl2pPr marL="833612" indent="0">
              <a:buNone/>
              <a:defRPr/>
            </a:lvl2pPr>
            <a:lvl3pPr marL="1548741" indent="0">
              <a:buNone/>
              <a:defRPr/>
            </a:lvl3pPr>
            <a:lvl4pPr marL="2278681" indent="0">
              <a:buNone/>
              <a:defRPr/>
            </a:lvl4pPr>
            <a:lvl5pPr marL="2873212"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5"/>
            <a:ext cx="842792" cy="406706"/>
          </a:xfrm>
          <a:prstGeom prst="rect">
            <a:avLst/>
          </a:prstGeom>
        </p:spPr>
      </p:pic>
    </p:spTree>
    <p:extLst>
      <p:ext uri="{BB962C8B-B14F-4D97-AF65-F5344CB8AC3E}">
        <p14:creationId xmlns:p14="http://schemas.microsoft.com/office/powerpoint/2010/main" val="381075194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457017" indent="-457017">
              <a:buClr>
                <a:schemeClr val="accent3"/>
              </a:buClr>
              <a:buFont typeface="Wingdings" panose="05000000000000000000" pitchFamily="2" charset="2"/>
              <a:buChar char="§"/>
              <a:defRPr/>
            </a:lvl1pPr>
            <a:lvl2pPr marL="1197525" indent="-363913">
              <a:buClr>
                <a:schemeClr val="accent3"/>
              </a:buClr>
              <a:buFont typeface="Wingdings" panose="05000000000000000000" pitchFamily="2" charset="2"/>
              <a:buChar char="§"/>
              <a:defRPr/>
            </a:lvl2pPr>
            <a:lvl3pPr marL="1789939" indent="-241198">
              <a:buClr>
                <a:schemeClr val="accent3"/>
              </a:buClr>
              <a:buFont typeface="Wingdings" panose="05000000000000000000" pitchFamily="2" charset="2"/>
              <a:buChar char="§"/>
              <a:defRPr/>
            </a:lvl3pPr>
            <a:lvl4pPr marL="2521994" indent="-243314">
              <a:buClr>
                <a:schemeClr val="accent3"/>
              </a:buClr>
              <a:buFont typeface="Wingdings" panose="05000000000000000000" pitchFamily="2" charset="2"/>
              <a:buChar char="§"/>
              <a:defRPr/>
            </a:lvl4pPr>
            <a:lvl5pPr marL="3158847" indent="-285635">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5"/>
            <a:ext cx="1907503" cy="52329"/>
          </a:xfrm>
          <a:prstGeom prst="rect">
            <a:avLst/>
          </a:prstGeom>
        </p:spPr>
      </p:pic>
    </p:spTree>
    <p:extLst>
      <p:ext uri="{BB962C8B-B14F-4D97-AF65-F5344CB8AC3E}">
        <p14:creationId xmlns:p14="http://schemas.microsoft.com/office/powerpoint/2010/main" val="222356292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 name="Pladsholder til indhold 2"/>
          <p:cNvSpPr>
            <a:spLocks noGrp="1"/>
          </p:cNvSpPr>
          <p:nvPr>
            <p:ph idx="1" hasCustomPrompt="1"/>
          </p:nvPr>
        </p:nvSpPr>
        <p:spPr/>
        <p:txBody>
          <a:bodyPr/>
          <a:lstStyle>
            <a:lvl1pPr marL="457017" indent="-45701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5"/>
            <a:ext cx="1907503" cy="52329"/>
          </a:xfrm>
          <a:prstGeom prst="rect">
            <a:avLst/>
          </a:prstGeom>
        </p:spPr>
      </p:pic>
    </p:spTree>
    <p:extLst>
      <p:ext uri="{BB962C8B-B14F-4D97-AF65-F5344CB8AC3E}">
        <p14:creationId xmlns:p14="http://schemas.microsoft.com/office/powerpoint/2010/main" val="3237746079"/>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6" y="3131276"/>
            <a:ext cx="5504838"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grpSp>
    </p:spTree>
    <p:extLst>
      <p:ext uri="{BB962C8B-B14F-4D97-AF65-F5344CB8AC3E}">
        <p14:creationId xmlns:p14="http://schemas.microsoft.com/office/powerpoint/2010/main" val="614507927"/>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6" y="3131276"/>
            <a:ext cx="5504838"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grpSp>
    </p:spTree>
    <p:extLst>
      <p:ext uri="{BB962C8B-B14F-4D97-AF65-F5344CB8AC3E}">
        <p14:creationId xmlns:p14="http://schemas.microsoft.com/office/powerpoint/2010/main" val="153485231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6"/>
            <a:ext cx="5504838"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grpSp>
    </p:spTree>
    <p:extLst>
      <p:ext uri="{BB962C8B-B14F-4D97-AF65-F5344CB8AC3E}">
        <p14:creationId xmlns:p14="http://schemas.microsoft.com/office/powerpoint/2010/main" val="376464781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6"/>
            <a:ext cx="5504838"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sz="1798"/>
            </a:p>
          </p:txBody>
        </p:sp>
      </p:grpSp>
    </p:spTree>
    <p:extLst>
      <p:ext uri="{BB962C8B-B14F-4D97-AF65-F5344CB8AC3E}">
        <p14:creationId xmlns:p14="http://schemas.microsoft.com/office/powerpoint/2010/main" val="79450886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2756577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1" y="1"/>
            <a:ext cx="12236451"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400"/>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3"/>
            <a:ext cx="8070851"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928" y="573160"/>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354" y="31824"/>
            <a:ext cx="184731" cy="461665"/>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400"/>
          </a:p>
        </p:txBody>
      </p:sp>
      <p:sp>
        <p:nvSpPr>
          <p:cNvPr id="39024" name="Rectangle 112"/>
          <p:cNvSpPr>
            <a:spLocks noGrp="1" noChangeArrowheads="1"/>
          </p:cNvSpPr>
          <p:nvPr>
            <p:ph type="ctrTitle" sz="quarter"/>
          </p:nvPr>
        </p:nvSpPr>
        <p:spPr>
          <a:xfrm>
            <a:off x="1198040" y="3708670"/>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0" y="5397500"/>
            <a:ext cx="9836151" cy="719139"/>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369286086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457017" indent="-457017">
              <a:buClr>
                <a:schemeClr val="accent3"/>
              </a:buClr>
              <a:buFont typeface="Wingdings" panose="05000000000000000000" pitchFamily="2" charset="2"/>
              <a:buChar char="§"/>
              <a:defRPr/>
            </a:lvl1pPr>
            <a:lvl2pPr marL="1197525" indent="-363913">
              <a:buClr>
                <a:schemeClr val="accent3"/>
              </a:buClr>
              <a:buFont typeface="Wingdings" panose="05000000000000000000" pitchFamily="2" charset="2"/>
              <a:buChar char="§"/>
              <a:defRPr/>
            </a:lvl2pPr>
            <a:lvl3pPr marL="1789939" indent="-241198">
              <a:buClr>
                <a:schemeClr val="accent3"/>
              </a:buClr>
              <a:buFont typeface="Wingdings" panose="05000000000000000000" pitchFamily="2" charset="2"/>
              <a:buChar char="§"/>
              <a:defRPr/>
            </a:lvl3pPr>
            <a:lvl4pPr marL="2521994" indent="-243314">
              <a:buClr>
                <a:schemeClr val="accent3"/>
              </a:buClr>
              <a:buFont typeface="Wingdings" panose="05000000000000000000" pitchFamily="2" charset="2"/>
              <a:buChar char="§"/>
              <a:defRPr/>
            </a:lvl4pPr>
            <a:lvl5pPr marL="3158847" indent="-285635">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32076460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 name="Pladsholder til indhold 2"/>
          <p:cNvSpPr>
            <a:spLocks noGrp="1"/>
          </p:cNvSpPr>
          <p:nvPr>
            <p:ph idx="1" hasCustomPrompt="1"/>
          </p:nvPr>
        </p:nvSpPr>
        <p:spPr/>
        <p:txBody>
          <a:bodyPr/>
          <a:lstStyle>
            <a:lvl1pPr marL="457017" indent="-45701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345100872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457017" indent="-457017">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64250482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0079757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20858393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algn="ctr"/>
            <a:endParaRPr lang="da-DK" sz="2398"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267964988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3"/>
            <a:ext cx="10081313"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6"/>
            <a:ext cx="10081313"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187728"/>
            <a:ext cx="2502499" cy="453074"/>
          </a:xfrm>
          <a:solidFill>
            <a:schemeClr val="accent3"/>
          </a:solidFill>
          <a:ln>
            <a:noFill/>
          </a:ln>
        </p:spPr>
        <p:txBody>
          <a:bodyPr wrap="none" lIns="720000" tIns="71998" rIns="180000" bIns="71998">
            <a:spAutoFit/>
          </a:bodyPr>
          <a:lstStyle>
            <a:lvl1pPr marL="0" indent="0">
              <a:buNone/>
              <a:defRPr sz="1998" b="1" baseline="0">
                <a:solidFill>
                  <a:schemeClr val="bg1"/>
                </a:solidFill>
              </a:defRPr>
            </a:lvl1pPr>
            <a:lvl2pPr marL="833613" indent="0">
              <a:buNone/>
              <a:defRPr b="1">
                <a:solidFill>
                  <a:schemeClr val="bg1"/>
                </a:solidFill>
              </a:defRPr>
            </a:lvl2pPr>
            <a:lvl3pPr marL="1548741" indent="0">
              <a:buNone/>
              <a:defRPr b="1">
                <a:solidFill>
                  <a:schemeClr val="bg1"/>
                </a:solidFill>
              </a:defRPr>
            </a:lvl3pPr>
            <a:lvl4pPr marL="2278680" indent="0">
              <a:buNone/>
              <a:defRPr b="1">
                <a:solidFill>
                  <a:schemeClr val="bg1"/>
                </a:solidFill>
              </a:defRPr>
            </a:lvl4pPr>
            <a:lvl5pPr marL="287321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48366089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8"/>
            <a:ext cx="12192000" cy="5938625"/>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4" y="6995929"/>
            <a:ext cx="2519624" cy="1076969"/>
          </a:xfrm>
          <a:prstGeom prst="rect">
            <a:avLst/>
          </a:prstGeom>
          <a:noFill/>
        </p:spPr>
        <p:txBody>
          <a:bodyPr wrap="square" lIns="0" tIns="0" rIns="0" bIns="0" rtlCol="0">
            <a:spAutoFit/>
          </a:bodyPr>
          <a:lstStyle/>
          <a:p>
            <a:r>
              <a:rPr lang="da-DK" sz="1000" dirty="0">
                <a:solidFill>
                  <a:schemeClr val="tx2"/>
                </a:solidFill>
              </a:rPr>
              <a:t>Kopier boks til tekst og verdenshjul</a:t>
            </a:r>
            <a:r>
              <a:rPr lang="da-DK" sz="1000" baseline="0" dirty="0">
                <a:solidFill>
                  <a:schemeClr val="tx2"/>
                </a:solidFill>
              </a:rPr>
              <a:t> fra hjælpedokument. </a:t>
            </a:r>
          </a:p>
          <a:p>
            <a:endParaRPr lang="da-DK" sz="1000" baseline="0" dirty="0">
              <a:solidFill>
                <a:schemeClr val="tx2"/>
              </a:solidFill>
            </a:endParaRPr>
          </a:p>
          <a:p>
            <a:r>
              <a:rPr lang="da-DK" sz="1000" baseline="0" dirty="0" err="1">
                <a:solidFill>
                  <a:schemeClr val="tx2"/>
                </a:solidFill>
              </a:rPr>
              <a:t>Højreklik</a:t>
            </a:r>
            <a:r>
              <a:rPr lang="da-DK" sz="1000" baseline="0" dirty="0">
                <a:solidFill>
                  <a:schemeClr val="tx2"/>
                </a:solidFill>
              </a:rPr>
              <a:t> og vælg placer forrest, når billede er hentet ind.</a:t>
            </a:r>
          </a:p>
          <a:p>
            <a:r>
              <a:rPr lang="da-DK" sz="1000" baseline="0" dirty="0">
                <a:solidFill>
                  <a:schemeClr val="tx2"/>
                </a:solidFill>
              </a:rPr>
              <a:t>OBS. Dette skal gøres hver gang der er hentet nyt billede ind i billedboksen. </a:t>
            </a:r>
            <a:endParaRPr lang="da-DK" sz="1000" dirty="0">
              <a:solidFill>
                <a:schemeClr val="tx2"/>
              </a:solidFill>
            </a:endParaRPr>
          </a:p>
        </p:txBody>
      </p:sp>
      <p:pic>
        <p:nvPicPr>
          <p:cNvPr id="3" name="Billede 2"/>
          <p:cNvPicPr>
            <a:picLocks noChangeAspect="1"/>
          </p:cNvPicPr>
          <p:nvPr userDrawn="1"/>
        </p:nvPicPr>
        <p:blipFill>
          <a:blip r:embed="rId2"/>
          <a:stretch>
            <a:fillRect/>
          </a:stretch>
        </p:blipFill>
        <p:spPr>
          <a:xfrm>
            <a:off x="0" y="6995928"/>
            <a:ext cx="1717310" cy="968526"/>
          </a:xfrm>
          <a:prstGeom prst="rect">
            <a:avLst/>
          </a:prstGeom>
        </p:spPr>
      </p:pic>
    </p:spTree>
    <p:extLst>
      <p:ext uri="{BB962C8B-B14F-4D97-AF65-F5344CB8AC3E}">
        <p14:creationId xmlns:p14="http://schemas.microsoft.com/office/powerpoint/2010/main" val="272310576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5" y="575868"/>
            <a:ext cx="4500586" cy="5938625"/>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1"/>
            <a:ext cx="1152128" cy="430886"/>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3310893062"/>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3" y="6046600"/>
            <a:ext cx="11279025" cy="360000"/>
          </a:xfrm>
        </p:spPr>
        <p:txBody>
          <a:bodyPr anchor="t" anchorCtr="0">
            <a:normAutofit/>
          </a:bodyPr>
          <a:lstStyle>
            <a:lvl1pPr marL="0" indent="0">
              <a:buNone/>
              <a:defRPr sz="1798" u="sng" baseline="0">
                <a:solidFill>
                  <a:schemeClr val="tx2"/>
                </a:solidFill>
              </a:defRPr>
            </a:lvl1pPr>
            <a:lvl2pPr marL="833613" indent="0">
              <a:buNone/>
              <a:defRPr sz="1898">
                <a:solidFill>
                  <a:schemeClr val="tx1"/>
                </a:solidFill>
              </a:defRPr>
            </a:lvl2pPr>
            <a:lvl3pPr marL="1548741" indent="0">
              <a:buNone/>
              <a:defRPr sz="1898">
                <a:solidFill>
                  <a:schemeClr val="tx1"/>
                </a:solidFill>
              </a:defRPr>
            </a:lvl3pPr>
            <a:lvl4pPr marL="2278680" indent="0">
              <a:buNone/>
              <a:defRPr sz="1898">
                <a:solidFill>
                  <a:schemeClr val="tx1"/>
                </a:solidFill>
              </a:defRPr>
            </a:lvl4pPr>
            <a:lvl5pPr marL="2873212" indent="0">
              <a:buNone/>
              <a:defRPr sz="1898">
                <a:solidFill>
                  <a:schemeClr val="tx1"/>
                </a:solidFill>
              </a:defRPr>
            </a:lvl5pPr>
          </a:lstStyle>
          <a:p>
            <a:pPr lvl="0"/>
            <a:r>
              <a:rPr lang="da-DK" dirty="0"/>
              <a:t>Skriv link til video</a:t>
            </a:r>
          </a:p>
        </p:txBody>
      </p:sp>
      <p:grpSp>
        <p:nvGrpSpPr>
          <p:cNvPr id="5" name="Gruppe 4"/>
          <p:cNvGrpSpPr/>
          <p:nvPr userDrawn="1"/>
        </p:nvGrpSpPr>
        <p:grpSpPr>
          <a:xfrm>
            <a:off x="4244" y="7100558"/>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8" dirty="0">
                <a:solidFill>
                  <a:srgbClr val="3F3018"/>
                </a:solidFill>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98" dirty="0">
                <a:solidFill>
                  <a:srgbClr val="3F3018"/>
                </a:solidFill>
              </a:endParaRPr>
            </a:p>
          </p:txBody>
        </p:sp>
      </p:grpSp>
      <p:sp>
        <p:nvSpPr>
          <p:cNvPr id="2" name="Tekstfelt 1"/>
          <p:cNvSpPr txBox="1"/>
          <p:nvPr userDrawn="1"/>
        </p:nvSpPr>
        <p:spPr>
          <a:xfrm>
            <a:off x="868115" y="7100558"/>
            <a:ext cx="1871721" cy="461558"/>
          </a:xfrm>
          <a:prstGeom prst="rect">
            <a:avLst/>
          </a:prstGeom>
          <a:noFill/>
        </p:spPr>
        <p:txBody>
          <a:bodyPr wrap="square" lIns="0" tIns="0" rIns="0" bIns="0" rtlCol="0">
            <a:spAutoFit/>
          </a:bodyPr>
          <a:lstStyle/>
          <a:p>
            <a:r>
              <a:rPr lang="da-DK" sz="1000" dirty="0">
                <a:solidFill>
                  <a:schemeClr val="tx2"/>
                </a:solidFill>
              </a:rPr>
              <a:t>Hvis du ønsker et (større) videoikon</a:t>
            </a:r>
            <a:r>
              <a:rPr lang="da-DK" sz="1000" baseline="0" dirty="0">
                <a:solidFill>
                  <a:schemeClr val="tx2"/>
                </a:solidFill>
              </a:rPr>
              <a:t> på billedet kan du kopiere fra hjælpefil.</a:t>
            </a:r>
            <a:endParaRPr lang="da-DK" sz="1000" dirty="0">
              <a:solidFill>
                <a:schemeClr val="tx2"/>
              </a:solidFill>
            </a:endParaRPr>
          </a:p>
        </p:txBody>
      </p:sp>
    </p:spTree>
    <p:extLst>
      <p:ext uri="{BB962C8B-B14F-4D97-AF65-F5344CB8AC3E}">
        <p14:creationId xmlns:p14="http://schemas.microsoft.com/office/powerpoint/2010/main" val="2926481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6"/>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5" y="2776510"/>
            <a:ext cx="7420836" cy="2065339"/>
          </a:xfrm>
          <a:noFill/>
        </p:spPr>
        <p:txBody>
          <a:bodyPr anchor="t"/>
          <a:lstStyle>
            <a:lvl1pPr marL="285744" indent="-285744">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3994118054"/>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3"/>
            <a:ext cx="10081313" cy="4175033"/>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3"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3" cy="360000"/>
          </a:xfrm>
        </p:spPr>
        <p:txBody>
          <a:bodyPr anchor="t" anchorCtr="0">
            <a:normAutofit/>
          </a:bodyPr>
          <a:lstStyle>
            <a:lvl1pPr marL="0" indent="0">
              <a:buNone/>
              <a:defRPr sz="1798" baseline="0">
                <a:solidFill>
                  <a:schemeClr val="tx1"/>
                </a:solidFill>
              </a:defRPr>
            </a:lvl1pPr>
            <a:lvl2pPr marL="833613" indent="0">
              <a:buNone/>
              <a:defRPr sz="1898">
                <a:solidFill>
                  <a:schemeClr val="tx1"/>
                </a:solidFill>
              </a:defRPr>
            </a:lvl2pPr>
            <a:lvl3pPr marL="1548741" indent="0">
              <a:buNone/>
              <a:defRPr sz="1898">
                <a:solidFill>
                  <a:schemeClr val="tx1"/>
                </a:solidFill>
              </a:defRPr>
            </a:lvl3pPr>
            <a:lvl4pPr marL="2278680" indent="0">
              <a:buNone/>
              <a:defRPr sz="1898">
                <a:solidFill>
                  <a:schemeClr val="tx1"/>
                </a:solidFill>
              </a:defRPr>
            </a:lvl4pPr>
            <a:lvl5pPr marL="2873212" indent="0">
              <a:buNone/>
              <a:defRPr sz="1898">
                <a:solidFill>
                  <a:schemeClr val="tx1"/>
                </a:solidFill>
              </a:defRPr>
            </a:lvl5pPr>
          </a:lstStyle>
          <a:p>
            <a:pPr lvl="0"/>
            <a:r>
              <a:rPr lang="da-DK" dirty="0"/>
              <a:t>Skriv tekst her</a:t>
            </a:r>
          </a:p>
        </p:txBody>
      </p:sp>
    </p:spTree>
    <p:extLst>
      <p:ext uri="{BB962C8B-B14F-4D97-AF65-F5344CB8AC3E}">
        <p14:creationId xmlns:p14="http://schemas.microsoft.com/office/powerpoint/2010/main" val="3818386352"/>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07574764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120876540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54160"/>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8"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6" y="2879333"/>
            <a:ext cx="3060398" cy="3311233"/>
          </a:xfrm>
        </p:spPr>
        <p:txBody>
          <a:bodyPr anchor="t" anchorCtr="0"/>
          <a:lstStyle>
            <a:lvl1pPr marL="0" indent="0">
              <a:buNone/>
              <a:defRPr sz="2599"/>
            </a:lvl1pPr>
            <a:lvl2pPr marL="444323" indent="-263420">
              <a:tabLst/>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3"/>
            <a:ext cx="3060398" cy="3311233"/>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1"/>
            <a:ext cx="4140539" cy="6858000"/>
          </a:xfrm>
        </p:spPr>
        <p:txBody>
          <a:bodyPr/>
          <a:lstStyle>
            <a:lvl1pPr marL="0" indent="0" algn="ctr">
              <a:buNone/>
              <a:defRPr sz="1998"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41547856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8"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8" y="2879333"/>
            <a:ext cx="6300820" cy="3311233"/>
          </a:xfrm>
        </p:spPr>
        <p:txBody>
          <a:bodyPr anchor="t" anchorCtr="0"/>
          <a:lstStyle>
            <a:lvl1pPr marL="0" indent="0">
              <a:buNone/>
              <a:defRPr sz="2599"/>
            </a:lvl1pPr>
            <a:lvl2pPr marL="1079068" indent="-245964">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0"/>
            <a:ext cx="4140539" cy="6858000"/>
          </a:xfrm>
        </p:spPr>
        <p:txBody>
          <a:bodyPr/>
          <a:lstStyle>
            <a:lvl1pPr marL="0" indent="0" algn="ctr">
              <a:buNone/>
              <a:defRPr sz="1998"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62382080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6"/>
            <a:ext cx="10081313"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4" y="1799583"/>
            <a:ext cx="3240422" cy="4390983"/>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3"/>
            <a:ext cx="6660867" cy="4390983"/>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23012145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4" y="2159003"/>
            <a:ext cx="4860632" cy="4031067"/>
          </a:xfrm>
        </p:spPr>
        <p:txBody>
          <a:bodyPr anchor="t" anchorCtr="0"/>
          <a:lstStyle>
            <a:lvl1pPr>
              <a:defRPr sz="3199"/>
            </a:lvl1pPr>
            <a:lvl2pPr marL="715676" indent="-271355">
              <a:defRPr sz="2599"/>
            </a:lvl2pPr>
            <a:lvl3pPr marL="985443" indent="-269767">
              <a:defRPr sz="2599"/>
            </a:lvl3pPr>
            <a:lvl4pPr marL="1342488" indent="-269767">
              <a:defRPr sz="2198"/>
            </a:lvl4pPr>
            <a:lvl5pPr marL="1701119" indent="-269767">
              <a:defRPr sz="17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4" y="2159501"/>
            <a:ext cx="4860632" cy="4031067"/>
          </a:xfrm>
        </p:spPr>
        <p:txBody>
          <a:bodyPr anchor="t" anchorCtr="0"/>
          <a:lstStyle>
            <a:lvl1pPr>
              <a:defRPr sz="3199"/>
            </a:lvl1pPr>
            <a:lvl2pPr marL="357045" indent="-357045">
              <a:defRPr sz="2599"/>
            </a:lvl2pPr>
            <a:lvl3pPr marL="715676" indent="-271355">
              <a:defRPr sz="2599"/>
            </a:lvl3pPr>
            <a:lvl4pPr marL="1342488" indent="-269767">
              <a:defRPr sz="2198"/>
            </a:lvl4pPr>
            <a:lvl5pPr marL="1701119" indent="-269767">
              <a:defRPr sz="17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87511025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2" cy="4031067"/>
          </a:xfrm>
        </p:spPr>
        <p:txBody>
          <a:bodyPr anchor="t" anchorCtr="0"/>
          <a:lstStyle>
            <a:lvl1pPr marL="0" indent="0">
              <a:buNone/>
              <a:defRPr sz="2599"/>
            </a:lvl1pPr>
            <a:lvl2pPr marL="444323" indent="-263420">
              <a:defRPr sz="2198"/>
            </a:lvl2pPr>
            <a:lvl3pPr marL="1548741" indent="0">
              <a:buNone/>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1"/>
            <a:ext cx="3240422" cy="4031067"/>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4" y="2159501"/>
            <a:ext cx="3240422" cy="4031067"/>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291814255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4"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655996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27596908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88173919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94885365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212505172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userDrawn="1">
  <p:cSld name="Titeldias_RM-logo">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pic>
        <p:nvPicPr>
          <p:cNvPr id="3" name="Billede 2"/>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2468" y="1989173"/>
            <a:ext cx="4860095" cy="2341968"/>
          </a:xfrm>
          <a:prstGeom prst="rect">
            <a:avLst/>
          </a:prstGeom>
        </p:spPr>
      </p:pic>
      <p:sp>
        <p:nvSpPr>
          <p:cNvPr id="7" name="Rectangle 113"/>
          <p:cNvSpPr>
            <a:spLocks noGrp="1" noChangeAspect="1" noChangeArrowheads="1"/>
          </p:cNvSpPr>
          <p:nvPr>
            <p:ph type="subTitle" sz="quarter" idx="1" hasCustomPrompt="1"/>
          </p:nvPr>
        </p:nvSpPr>
        <p:spPr>
          <a:xfrm>
            <a:off x="694697" y="5341751"/>
            <a:ext cx="10802606" cy="637186"/>
          </a:xfrm>
        </p:spPr>
        <p:txBody>
          <a:bodyPr anchor="t"/>
          <a:lstStyle>
            <a:lvl1pPr marL="0" indent="0" algn="ctr">
              <a:buFont typeface="Wingdings" pitchFamily="2" charset="2"/>
              <a:buNone/>
              <a:tabLst>
                <a:tab pos="1168049" algn="l"/>
              </a:tabLst>
              <a:defRPr sz="2599">
                <a:solidFill>
                  <a:schemeClr val="bg1"/>
                </a:solidFill>
              </a:defRPr>
            </a:lvl1pPr>
          </a:lstStyle>
          <a:p>
            <a:pPr lvl="0"/>
            <a:r>
              <a:rPr lang="da-DK" altLang="da-DK" noProof="0" dirty="0"/>
              <a:t>Skriv titel her</a:t>
            </a:r>
          </a:p>
        </p:txBody>
      </p:sp>
    </p:spTree>
    <p:extLst>
      <p:ext uri="{BB962C8B-B14F-4D97-AF65-F5344CB8AC3E}">
        <p14:creationId xmlns:p14="http://schemas.microsoft.com/office/powerpoint/2010/main" val="188234271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398703530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p:cSld name="Titeldias_LYSGRØN">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247572003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152740503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p:cSld name="Titeldias_PETROL">
    <p:spTree>
      <p:nvGrpSpPr>
        <p:cNvPr id="1" name=""/>
        <p:cNvGrpSpPr/>
        <p:nvPr/>
      </p:nvGrpSpPr>
      <p:grpSpPr>
        <a:xfrm>
          <a:off x="0" y="0"/>
          <a:ext cx="0" cy="0"/>
          <a:chOff x="0" y="0"/>
          <a:chExt cx="0" cy="0"/>
        </a:xfrm>
      </p:grpSpPr>
      <p:sp>
        <p:nvSpPr>
          <p:cNvPr id="2" name="Rektangel 1"/>
          <p:cNvSpPr>
            <a:spLocks noChangeAspect="1"/>
          </p:cNvSpPr>
          <p:nvPr/>
        </p:nvSpPr>
        <p:spPr>
          <a:xfrm>
            <a:off x="1" y="575867"/>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9024" name="Rectangle 112"/>
          <p:cNvSpPr>
            <a:spLocks noGrp="1" noChangeAspect="1" noChangeArrowheads="1"/>
          </p:cNvSpPr>
          <p:nvPr>
            <p:ph type="ctrTitle" sz="quarter" hasCustomPrompt="1"/>
          </p:nvPr>
        </p:nvSpPr>
        <p:spPr>
          <a:xfrm>
            <a:off x="1080141"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1"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spTree>
    <p:extLst>
      <p:ext uri="{BB962C8B-B14F-4D97-AF65-F5344CB8AC3E}">
        <p14:creationId xmlns:p14="http://schemas.microsoft.com/office/powerpoint/2010/main" val="274084408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a:buClr>
                <a:schemeClr val="bg1"/>
              </a:buClr>
              <a:defRPr/>
            </a:lvl1pPr>
            <a:lvl2pPr>
              <a:buClr>
                <a:schemeClr val="accent3"/>
              </a:buClr>
              <a:defRPr/>
            </a:lvl2pPr>
            <a:lvl3pPr>
              <a:buClr>
                <a:schemeClr val="accent3"/>
              </a:buClr>
              <a:defRPr/>
            </a:lvl3pPr>
            <a:lvl4pPr>
              <a:buClr>
                <a:schemeClr val="accent3"/>
              </a:buClr>
              <a:defRPr/>
            </a:lvl4pPr>
            <a:lvl5pPr marL="3159163" indent="-285664">
              <a:buClr>
                <a:schemeClr val="accent3"/>
              </a:buClr>
              <a:buFont typeface="Wingdings" panose="05000000000000000000" pitchFamily="2" charset="2"/>
              <a:buChar cha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178953737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Overskrift og tekst bullit-form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2"/>
            <a:ext cx="10080000" cy="4031067"/>
          </a:xfrm>
        </p:spPr>
        <p:txBody>
          <a:bodyPr/>
          <a:lstStyle>
            <a:lvl1pPr marL="457063" indent="-457063">
              <a:buClr>
                <a:schemeClr val="accent3"/>
              </a:buClr>
              <a:buFont typeface="Wingdings" panose="05000000000000000000" pitchFamily="2" charset="2"/>
              <a:buChar char="§"/>
              <a:defRPr/>
            </a:lvl1pPr>
            <a:lvl2pPr>
              <a:buClr>
                <a:schemeClr val="accent3"/>
              </a:buClr>
              <a:defRPr/>
            </a:lvl2pPr>
            <a:lvl3pPr>
              <a:buClr>
                <a:schemeClr val="accent3"/>
              </a:buClr>
              <a:defRPr/>
            </a:lvl3pPr>
            <a:lvl4pPr>
              <a:buClr>
                <a:schemeClr val="accent3"/>
              </a:buClr>
              <a:defRPr/>
            </a:lvl4pPr>
            <a:lvl5pPr marL="3159163" indent="-285664">
              <a:buClr>
                <a:schemeClr val="accent3"/>
              </a:buClr>
              <a:buFont typeface="Wingdings" panose="05000000000000000000" pitchFamily="2" charset="2"/>
              <a:buChar char="§"/>
              <a:defRPr/>
            </a:lvl5pPr>
          </a:lstStyle>
          <a:p>
            <a:pPr lvl="0"/>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856013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80412808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6"/>
                </a:solidFill>
              </a:defRPr>
            </a:lvl1pPr>
          </a:lstStyle>
          <a:p>
            <a:pPr lvl="0"/>
            <a:r>
              <a:rPr lang="da-DK" altLang="da-DK" dirty="0"/>
              <a:t>Skriv overskrift her</a:t>
            </a:r>
          </a:p>
        </p:txBody>
      </p:sp>
    </p:spTree>
    <p:extLst>
      <p:ext uri="{BB962C8B-B14F-4D97-AF65-F5344CB8AC3E}">
        <p14:creationId xmlns:p14="http://schemas.microsoft.com/office/powerpoint/2010/main" val="1045926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2"/>
            <a:ext cx="10080000" cy="4031067"/>
          </a:xfrm>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19834841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5"/>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2"/>
            <a:ext cx="10080000" cy="4031067"/>
          </a:xfrm>
        </p:spPr>
        <p:txBody>
          <a:bodyPr/>
          <a:lstStyle>
            <a:lvl1pPr>
              <a:buClr>
                <a:schemeClr val="bg1"/>
              </a:buClr>
              <a:defRPr>
                <a:solidFill>
                  <a:schemeClr val="accent5"/>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Tree>
    <p:extLst>
      <p:ext uri="{BB962C8B-B14F-4D97-AF65-F5344CB8AC3E}">
        <p14:creationId xmlns:p14="http://schemas.microsoft.com/office/powerpoint/2010/main" val="219034090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89501948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7"/>
            <a:ext cx="12192000" cy="5938625"/>
          </a:xfrm>
          <a:prstGeom prst="rect">
            <a:avLst/>
          </a:prstGeom>
          <a:solidFill>
            <a:schemeClr val="accent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5" tIns="60942" rIns="121885" bIns="60942" rtlCol="0" anchor="ctr"/>
          <a:lstStyle/>
          <a:p>
            <a:pPr algn="ctr"/>
            <a:endParaRPr lang="da-DK" sz="2399" dirty="0">
              <a:solidFill>
                <a:srgbClr val="3F3018"/>
              </a:solidFill>
            </a:endParaRPr>
          </a:p>
        </p:txBody>
      </p:sp>
      <p:sp>
        <p:nvSpPr>
          <p:cNvPr id="3" name="Pladsholder til indhold 2"/>
          <p:cNvSpPr>
            <a:spLocks noGrp="1"/>
          </p:cNvSpPr>
          <p:nvPr>
            <p:ph idx="1" hasCustomPrompt="1"/>
          </p:nvPr>
        </p:nvSpPr>
        <p:spPr/>
        <p:txBody>
          <a:bodyPr/>
          <a:lstStyle>
            <a:lvl1pPr>
              <a:buClr>
                <a:schemeClr val="bg1"/>
              </a:buClr>
              <a:defRPr>
                <a:solidFill>
                  <a:schemeClr val="bg2"/>
                </a:solidFill>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br>
              <a:rPr lang="da-DK" altLang="da-DK" dirty="0"/>
            </a:br>
            <a:br>
              <a:rPr lang="da-DK" altLang="da-DK" dirty="0"/>
            </a:br>
            <a:br>
              <a:rPr lang="da-DK" altLang="da-DK" dirty="0"/>
            </a:br>
            <a:endParaRPr lang="da-DK" altLang="da-DK" dirty="0"/>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34569046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3"/>
            <a:ext cx="10081313"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5"/>
            <a:ext cx="10081313" cy="3599167"/>
          </a:xfrm>
        </p:spPr>
        <p:txBody>
          <a:bodyPr anchor="t" anchorCtr="0"/>
          <a:lstStyle/>
          <a:p>
            <a:pPr lvl="0"/>
            <a:r>
              <a:rPr lang="da-DK" altLang="da-DK" dirty="0"/>
              <a:t>Skriv tekst eller klik på ikon for at tilføje indhold</a:t>
            </a:r>
          </a:p>
        </p:txBody>
      </p:sp>
      <p:sp>
        <p:nvSpPr>
          <p:cNvPr id="4" name="Pladsholder til tekst 3"/>
          <p:cNvSpPr>
            <a:spLocks noGrp="1"/>
          </p:cNvSpPr>
          <p:nvPr>
            <p:ph type="body" sz="quarter" idx="12" hasCustomPrompt="1"/>
          </p:nvPr>
        </p:nvSpPr>
        <p:spPr>
          <a:xfrm>
            <a:off x="1" y="1187727"/>
            <a:ext cx="2502499" cy="453074"/>
          </a:xfrm>
          <a:solidFill>
            <a:schemeClr val="accent3"/>
          </a:solidFill>
          <a:ln>
            <a:noFill/>
          </a:ln>
        </p:spPr>
        <p:txBody>
          <a:bodyPr wrap="none" lIns="720000" tIns="71998" rIns="180000" bIns="71998">
            <a:spAutoFit/>
          </a:bodyPr>
          <a:lstStyle>
            <a:lvl1pPr marL="0" indent="0">
              <a:buNone/>
              <a:defRPr sz="1999" b="1" baseline="0">
                <a:solidFill>
                  <a:schemeClr val="bg1"/>
                </a:solidFill>
              </a:defRPr>
            </a:lvl1pPr>
            <a:lvl2pPr marL="833696" indent="0">
              <a:buNone/>
              <a:defRPr b="1">
                <a:solidFill>
                  <a:schemeClr val="bg1"/>
                </a:solidFill>
              </a:defRPr>
            </a:lvl2pPr>
            <a:lvl3pPr marL="1548896" indent="0">
              <a:buNone/>
              <a:defRPr b="1">
                <a:solidFill>
                  <a:schemeClr val="bg1"/>
                </a:solidFill>
              </a:defRPr>
            </a:lvl3pPr>
            <a:lvl4pPr marL="2278908" indent="0">
              <a:buNone/>
              <a:defRPr b="1">
                <a:solidFill>
                  <a:schemeClr val="bg1"/>
                </a:solidFill>
              </a:defRPr>
            </a:lvl4pPr>
            <a:lvl5pPr marL="2873499"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412733818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7"/>
            <a:ext cx="12192000" cy="5938625"/>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58795232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5" y="575867"/>
            <a:ext cx="4500586" cy="5938625"/>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1"/>
            <a:ext cx="1152128" cy="430886"/>
          </a:xfrm>
          <a:prstGeom prst="rect">
            <a:avLst/>
          </a:prstGeom>
          <a:noFill/>
        </p:spPr>
        <p:txBody>
          <a:bodyPr wrap="square" lIns="0" tIns="0" rIns="0" bIns="0" rtlCol="0">
            <a:spAutoFit/>
          </a:bodyPr>
          <a:lstStyle/>
          <a:p>
            <a:r>
              <a:rPr lang="da-DK" sz="900" dirty="0"/>
              <a:t>Foto kan også placeres længere til venstre på siden</a:t>
            </a:r>
          </a:p>
        </p:txBody>
      </p:sp>
    </p:spTree>
    <p:extLst>
      <p:ext uri="{BB962C8B-B14F-4D97-AF65-F5344CB8AC3E}">
        <p14:creationId xmlns:p14="http://schemas.microsoft.com/office/powerpoint/2010/main" val="135028435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3"/>
            <a:ext cx="10081313" cy="4175033"/>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3"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3" cy="360000"/>
          </a:xfrm>
        </p:spPr>
        <p:txBody>
          <a:bodyPr anchor="t" anchorCtr="0">
            <a:normAutofit/>
          </a:bodyPr>
          <a:lstStyle>
            <a:lvl1pPr marL="0" indent="0">
              <a:buNone/>
              <a:defRPr sz="1799" baseline="0">
                <a:solidFill>
                  <a:schemeClr val="tx1"/>
                </a:solidFill>
              </a:defRPr>
            </a:lvl1pPr>
            <a:lvl2pPr marL="833696" indent="0">
              <a:buNone/>
              <a:defRPr sz="1899">
                <a:solidFill>
                  <a:schemeClr val="tx1"/>
                </a:solidFill>
              </a:defRPr>
            </a:lvl2pPr>
            <a:lvl3pPr marL="1548896" indent="0">
              <a:buNone/>
              <a:defRPr sz="1899">
                <a:solidFill>
                  <a:schemeClr val="tx1"/>
                </a:solidFill>
              </a:defRPr>
            </a:lvl3pPr>
            <a:lvl4pPr marL="2278908" indent="0">
              <a:buNone/>
              <a:defRPr sz="1899">
                <a:solidFill>
                  <a:schemeClr val="tx1"/>
                </a:solidFill>
              </a:defRPr>
            </a:lvl4pPr>
            <a:lvl5pPr marL="2873499" indent="0">
              <a:buNone/>
              <a:defRPr sz="1899">
                <a:solidFill>
                  <a:schemeClr val="tx1"/>
                </a:solidFill>
              </a:defRPr>
            </a:lvl5pPr>
          </a:lstStyle>
          <a:p>
            <a:pPr lvl="0"/>
            <a:r>
              <a:rPr lang="da-DK" dirty="0"/>
              <a:t>Skriv tekst her</a:t>
            </a:r>
          </a:p>
        </p:txBody>
      </p:sp>
    </p:spTree>
    <p:extLst>
      <p:ext uri="{BB962C8B-B14F-4D97-AF65-F5344CB8AC3E}">
        <p14:creationId xmlns:p14="http://schemas.microsoft.com/office/powerpoint/2010/main" val="319565199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412201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49088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299084864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16027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6" y="2879333"/>
            <a:ext cx="3060398" cy="3311233"/>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741009" y="2879333"/>
            <a:ext cx="3060398" cy="3311233"/>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0" y="1"/>
            <a:ext cx="4140539" cy="6858000"/>
          </a:xfrm>
        </p:spPr>
        <p:txBody>
          <a:bodyPr/>
          <a:lstStyle>
            <a:lvl1pPr marL="0" indent="0" algn="ctr">
              <a:buNone/>
              <a:defRPr sz="19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401445507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7"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7" y="2879333"/>
            <a:ext cx="6300820" cy="3311233"/>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p:txBody>
      </p:sp>
      <p:sp>
        <p:nvSpPr>
          <p:cNvPr id="7" name="Pladsholder til billede 2"/>
          <p:cNvSpPr>
            <a:spLocks noGrp="1" noChangeAspect="1"/>
          </p:cNvSpPr>
          <p:nvPr>
            <p:ph type="pic" idx="12" hasCustomPrompt="1"/>
          </p:nvPr>
        </p:nvSpPr>
        <p:spPr>
          <a:xfrm>
            <a:off x="0" y="0"/>
            <a:ext cx="4140539" cy="6858000"/>
          </a:xfrm>
        </p:spPr>
        <p:txBody>
          <a:bodyPr/>
          <a:lstStyle>
            <a:lvl1pPr marL="0" indent="0" algn="ctr">
              <a:buNone/>
              <a:defRPr sz="19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004743243"/>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4" y="1799583"/>
            <a:ext cx="3240422" cy="4390983"/>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7" name="Pladsholder til billede 2"/>
          <p:cNvSpPr>
            <a:spLocks noGrp="1" noChangeAspect="1"/>
          </p:cNvSpPr>
          <p:nvPr>
            <p:ph type="pic" idx="12" hasCustomPrompt="1"/>
          </p:nvPr>
        </p:nvSpPr>
        <p:spPr>
          <a:xfrm>
            <a:off x="720094" y="1799583"/>
            <a:ext cx="6660867" cy="4390983"/>
          </a:xfrm>
        </p:spPr>
        <p:txBody>
          <a:bodyPr/>
          <a:lstStyle>
            <a:lvl1pPr marL="0" indent="0" algn="ctr">
              <a:buNone/>
              <a:defRPr sz="2699" baseline="0"/>
            </a:lvl1pPr>
            <a:lvl2pPr marL="609402" indent="0">
              <a:buNone/>
              <a:defRPr sz="3699"/>
            </a:lvl2pPr>
            <a:lvl3pPr marL="1218804" indent="0">
              <a:buNone/>
              <a:defRPr sz="3199"/>
            </a:lvl3pPr>
            <a:lvl4pPr marL="1828205" indent="0">
              <a:buNone/>
              <a:defRPr sz="2699"/>
            </a:lvl4pPr>
            <a:lvl5pPr marL="2437607" indent="0">
              <a:buNone/>
              <a:defRPr sz="2699"/>
            </a:lvl5pPr>
            <a:lvl6pPr marL="3047010" indent="0">
              <a:buNone/>
              <a:defRPr sz="2699"/>
            </a:lvl6pPr>
            <a:lvl7pPr marL="3656412" indent="0">
              <a:buNone/>
              <a:defRPr sz="2699"/>
            </a:lvl7pPr>
            <a:lvl8pPr marL="4265813" indent="0">
              <a:buNone/>
              <a:defRPr sz="2699"/>
            </a:lvl8pPr>
            <a:lvl9pPr marL="4875215"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55714860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4" y="2159002"/>
            <a:ext cx="4860632" cy="4031067"/>
          </a:xfrm>
        </p:spPr>
        <p:txBody>
          <a:bodyPr anchor="t" anchorCtr="0"/>
          <a:lstStyle>
            <a:lvl1pPr>
              <a:defRPr sz="3199"/>
            </a:lvl1pPr>
            <a:lvl2pPr marL="628461" indent="-271382">
              <a:defRPr sz="3199"/>
            </a:lvl2pPr>
            <a:lvl3pPr marL="985542" indent="-269794">
              <a:defRPr sz="2599"/>
            </a:lvl3pPr>
            <a:lvl4pPr marL="1342622" indent="-269794">
              <a:defRPr sz="2199"/>
            </a:lvl4pPr>
            <a:lvl5pPr marL="1701289" indent="-269794">
              <a:defRPr sz="1799"/>
            </a:lvl5pPr>
            <a:lvl6pPr>
              <a:defRPr sz="2399"/>
            </a:lvl6pPr>
            <a:lvl7pPr>
              <a:defRPr sz="2399"/>
            </a:lvl7pPr>
            <a:lvl8pPr>
              <a:defRPr sz="2399"/>
            </a:lvl8pPr>
            <a:lvl9pPr>
              <a:defRPr sz="2399"/>
            </a:lvl9pPr>
          </a:lstStyle>
          <a:p>
            <a:pPr lvl="0"/>
            <a:r>
              <a:rPr lang="da-DK" altLang="da-DK" dirty="0"/>
              <a:t>Skriv tekst eller klik </a:t>
            </a:r>
            <a:br>
              <a:rPr lang="da-DK" altLang="da-DK" dirty="0"/>
            </a:br>
            <a:r>
              <a:rPr lang="da-DK" altLang="da-DK" dirty="0"/>
              <a:t>på ikon for at tilføje indhold</a:t>
            </a:r>
          </a:p>
        </p:txBody>
      </p:sp>
      <p:sp>
        <p:nvSpPr>
          <p:cNvPr id="6" name="Pladsholder til indhold 2"/>
          <p:cNvSpPr>
            <a:spLocks noGrp="1" noChangeAspect="1"/>
          </p:cNvSpPr>
          <p:nvPr>
            <p:ph sz="half" idx="10" hasCustomPrompt="1"/>
          </p:nvPr>
        </p:nvSpPr>
        <p:spPr>
          <a:xfrm>
            <a:off x="5940774" y="2159500"/>
            <a:ext cx="4860632" cy="4031067"/>
          </a:xfrm>
        </p:spPr>
        <p:txBody>
          <a:bodyPr anchor="t" anchorCtr="0"/>
          <a:lstStyle>
            <a:lvl1pPr>
              <a:defRPr sz="3199"/>
            </a:lvl1pPr>
            <a:lvl2pPr marL="357081" indent="-357081">
              <a:defRPr sz="3199"/>
            </a:lvl2pPr>
            <a:lvl3pPr marL="985542" indent="-269794">
              <a:defRPr sz="2599"/>
            </a:lvl3pPr>
            <a:lvl4pPr marL="1342622" indent="-269794">
              <a:defRPr sz="2199"/>
            </a:lvl4pPr>
            <a:lvl5pPr marL="1701289" indent="-269794">
              <a:defRPr sz="1799"/>
            </a:lvl5pPr>
            <a:lvl6pPr>
              <a:defRPr sz="2399"/>
            </a:lvl6pPr>
            <a:lvl7pPr>
              <a:defRPr sz="2399"/>
            </a:lvl7pPr>
            <a:lvl8pPr>
              <a:defRPr sz="2399"/>
            </a:lvl8pPr>
            <a:lvl9pPr>
              <a:defRPr sz="2399"/>
            </a:lvl9pPr>
          </a:lstStyle>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286077179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_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2"/>
            <a:ext cx="3240422" cy="4031067"/>
          </a:xfrm>
        </p:spPr>
        <p:txBody>
          <a:bodyPr anchor="t" anchorCtr="0"/>
          <a:lstStyle>
            <a:lvl1pPr marL="0" indent="0">
              <a:buNone/>
              <a:defRPr sz="2599"/>
            </a:lvl1pPr>
            <a:lvl2pPr marL="182508" indent="-182508">
              <a:defRPr sz="2599"/>
            </a:lvl2pPr>
            <a:lvl3pPr marL="1548896" indent="0">
              <a:buNone/>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5" name="Pladsholder til indhold 2"/>
          <p:cNvSpPr>
            <a:spLocks noGrp="1"/>
          </p:cNvSpPr>
          <p:nvPr>
            <p:ph sz="half" idx="10" hasCustomPrompt="1"/>
          </p:nvPr>
        </p:nvSpPr>
        <p:spPr>
          <a:xfrm>
            <a:off x="4140539" y="2159500"/>
            <a:ext cx="3240422" cy="4031067"/>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
        <p:nvSpPr>
          <p:cNvPr id="6" name="Pladsholder til indhold 2"/>
          <p:cNvSpPr>
            <a:spLocks noGrp="1"/>
          </p:cNvSpPr>
          <p:nvPr>
            <p:ph sz="half" idx="11" hasCustomPrompt="1"/>
          </p:nvPr>
        </p:nvSpPr>
        <p:spPr>
          <a:xfrm>
            <a:off x="7560984" y="2159500"/>
            <a:ext cx="3240422" cy="4031067"/>
          </a:xfrm>
        </p:spPr>
        <p:txBody>
          <a:bodyPr anchor="t" anchorCtr="0"/>
          <a:lstStyle>
            <a:lvl1pPr marL="0" indent="0">
              <a:buNone/>
              <a:defRPr sz="2599"/>
            </a:lvl1pPr>
            <a:lvl2pPr>
              <a:defRPr sz="3199"/>
            </a:lvl2pPr>
            <a:lvl3pPr>
              <a:defRPr sz="2699"/>
            </a:lvl3pPr>
            <a:lvl4pPr>
              <a:defRPr sz="2399"/>
            </a:lvl4pPr>
            <a:lvl5pPr>
              <a:defRPr sz="2399"/>
            </a:lvl5pPr>
            <a:lvl6pPr>
              <a:defRPr sz="2399"/>
            </a:lvl6pPr>
            <a:lvl7pPr>
              <a:defRPr sz="2399"/>
            </a:lvl7pPr>
            <a:lvl8pPr>
              <a:defRPr sz="2399"/>
            </a:lvl8pPr>
            <a:lvl9pPr>
              <a:defRPr sz="2399"/>
            </a:lvl9pPr>
          </a:lstStyle>
          <a:p>
            <a:pPr lvl="0"/>
            <a:r>
              <a:rPr lang="da-DK" altLang="da-DK" dirty="0"/>
              <a:t>Skriv tekst eller klik på ikon for at tilføje indhold</a:t>
            </a:r>
          </a:p>
          <a:p>
            <a:pPr lvl="0"/>
            <a:endParaRPr lang="da-DK" altLang="da-DK" dirty="0"/>
          </a:p>
        </p:txBody>
      </p:sp>
    </p:spTree>
    <p:extLst>
      <p:ext uri="{BB962C8B-B14F-4D97-AF65-F5344CB8AC3E}">
        <p14:creationId xmlns:p14="http://schemas.microsoft.com/office/powerpoint/2010/main" val="3778210016"/>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0"/>
            <a:ext cx="3240422" cy="4031067"/>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0"/>
            <a:ext cx="3240422" cy="4031067"/>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4" y="2159500"/>
            <a:ext cx="3240422" cy="4031067"/>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80946463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5938625"/>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7"/>
            <a:ext cx="3240422" cy="5938625"/>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7"/>
            <a:ext cx="3240422" cy="5938625"/>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15774700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7"/>
            <a:ext cx="3240422" cy="5938625"/>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050295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42590952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7"/>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7"/>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7"/>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8"/>
            <a:ext cx="3240422" cy="2879333"/>
          </a:xfrm>
        </p:spPr>
        <p:txBody>
          <a:bodyPr/>
          <a:lstStyle>
            <a:lvl1pPr algn="ctr">
              <a:defRPr sz="1200"/>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326133494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6" y="-122237"/>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799"/>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799"/>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1799"/>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2" y="1077914"/>
            <a:ext cx="4853516" cy="1770063"/>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grpSp>
      <p:sp>
        <p:nvSpPr>
          <p:cNvPr id="39024" name="Rectangle 112"/>
          <p:cNvSpPr>
            <a:spLocks noGrp="1" noChangeArrowheads="1"/>
          </p:cNvSpPr>
          <p:nvPr>
            <p:ph type="ctrTitle" sz="quarter"/>
          </p:nvPr>
        </p:nvSpPr>
        <p:spPr>
          <a:xfrm>
            <a:off x="1198035" y="3813177"/>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5" y="5397501"/>
            <a:ext cx="9836151" cy="719138"/>
          </a:xfrm>
        </p:spPr>
        <p:txBody>
          <a:bodyPr anchor="t"/>
          <a:lstStyle>
            <a:lvl1pPr marL="0" indent="0">
              <a:buFont typeface="Wingdings" pitchFamily="2" charset="2"/>
              <a:buNone/>
              <a:defRPr sz="1999">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428877098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1" y="2"/>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1"/>
            <a:ext cx="8070850"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836" y="573089"/>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187" y="31752"/>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39024" name="Rectangle 112"/>
          <p:cNvSpPr>
            <a:spLocks noGrp="1" noChangeArrowheads="1"/>
          </p:cNvSpPr>
          <p:nvPr>
            <p:ph type="ctrTitle" sz="quarter"/>
          </p:nvPr>
        </p:nvSpPr>
        <p:spPr>
          <a:xfrm>
            <a:off x="1198035" y="3708590"/>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35" y="5397501"/>
            <a:ext cx="9836151" cy="719138"/>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191699560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1" y="863602"/>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3" y="2776511"/>
            <a:ext cx="7420836" cy="2065339"/>
          </a:xfrm>
          <a:noFill/>
        </p:spPr>
        <p:txBody>
          <a:bodyPr anchor="t"/>
          <a:lstStyle>
            <a:lvl1pPr marL="285722" indent="-285722">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86697932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22365389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38538839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75318441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622294773"/>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93066259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3" y="2776511"/>
            <a:ext cx="7420836" cy="2065339"/>
          </a:xfrm>
          <a:noFill/>
        </p:spPr>
        <p:txBody>
          <a:bodyPr anchor="t"/>
          <a:lstStyle>
            <a:lvl1pPr marL="285722" indent="-285722">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0228149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52172925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2"/>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059"/>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5" y="1373072"/>
            <a:ext cx="10363200" cy="576738"/>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8" y="3527426"/>
            <a:ext cx="6210300" cy="2065339"/>
          </a:xfrm>
          <a:noFill/>
        </p:spPr>
        <p:txBody>
          <a:bodyPr anchor="t"/>
          <a:lstStyle>
            <a:lvl1pPr marL="0" indent="0">
              <a:buClr>
                <a:schemeClr val="bg1"/>
              </a:buClr>
              <a:buFont typeface="Arial" panose="020B0604020202020204" pitchFamily="34" charset="0"/>
              <a:buNone/>
              <a:defRPr sz="1799">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416209361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 name="Titel 1"/>
          <p:cNvSpPr>
            <a:spLocks noGrp="1"/>
          </p:cNvSpPr>
          <p:nvPr>
            <p:ph type="title"/>
          </p:nvPr>
        </p:nvSpPr>
        <p:spPr>
          <a:xfrm>
            <a:off x="945979" y="2246057"/>
            <a:ext cx="10363200" cy="999347"/>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8" y="3527426"/>
            <a:ext cx="6210300" cy="2065339"/>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4090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2" name="Titel 1"/>
          <p:cNvSpPr>
            <a:spLocks noGrp="1"/>
          </p:cNvSpPr>
          <p:nvPr>
            <p:ph type="title"/>
          </p:nvPr>
        </p:nvSpPr>
        <p:spPr>
          <a:xfrm>
            <a:off x="945979" y="2246057"/>
            <a:ext cx="10363200" cy="999347"/>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8" y="3527426"/>
            <a:ext cx="6210300" cy="2065339"/>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3025193577"/>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1" y="2496065"/>
            <a:ext cx="3146231" cy="2851438"/>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139555030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631" y="2496065"/>
            <a:ext cx="3146231" cy="2851438"/>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159506360"/>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1" y="2496065"/>
            <a:ext cx="3146231" cy="2851438"/>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829003859"/>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631" y="2496065"/>
            <a:ext cx="3146231" cy="2851438"/>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11557402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1" y="2496065"/>
            <a:ext cx="3146231" cy="2851438"/>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46104086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631" y="2496065"/>
            <a:ext cx="3146231" cy="2851438"/>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08111472"/>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1" y="2496065"/>
            <a:ext cx="3146231" cy="2851438"/>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1563287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0" y="2159003"/>
            <a:ext cx="10080000" cy="4031067"/>
          </a:xfrm>
        </p:spPr>
        <p:txBody>
          <a:bodyPr/>
          <a:lstStyle>
            <a:lvl1pPr marL="342801" indent="-342801">
              <a:buClr>
                <a:schemeClr val="accent3"/>
              </a:buClr>
              <a:buFont typeface="Wingdings" panose="05000000000000000000" pitchFamily="2" charset="2"/>
              <a:buChar char="§"/>
              <a:defRPr/>
            </a:lvl1pPr>
            <a:lvl2pPr marL="898240" indent="-272964">
              <a:buClr>
                <a:schemeClr val="accent3"/>
              </a:buClr>
              <a:buFont typeface="Wingdings" panose="05000000000000000000" pitchFamily="2" charset="2"/>
              <a:buChar char="§"/>
              <a:defRPr/>
            </a:lvl2pPr>
            <a:lvl3pPr marL="1342600" indent="-180918">
              <a:buClr>
                <a:schemeClr val="accent3"/>
              </a:buClr>
              <a:buFont typeface="Wingdings" panose="05000000000000000000" pitchFamily="2" charset="2"/>
              <a:buChar char="§"/>
              <a:defRPr/>
            </a:lvl3pPr>
            <a:lvl4pPr marL="1891701" indent="-182506">
              <a:buClr>
                <a:schemeClr val="accent3"/>
              </a:buClr>
              <a:buFont typeface="Wingdings" panose="05000000000000000000" pitchFamily="2" charset="2"/>
              <a:buChar char="§"/>
              <a:defRPr/>
            </a:lvl4pPr>
            <a:lvl5pPr marL="2369391" indent="-214249">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8934283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11" name="Pladsholder til tekst 11"/>
          <p:cNvSpPr>
            <a:spLocks noGrp="1"/>
          </p:cNvSpPr>
          <p:nvPr>
            <p:ph type="body" sz="quarter" idx="11"/>
          </p:nvPr>
        </p:nvSpPr>
        <p:spPr>
          <a:xfrm>
            <a:off x="1333240" y="1539314"/>
            <a:ext cx="8998528" cy="666908"/>
          </a:xfrm>
        </p:spPr>
        <p:txBody>
          <a:bodyPr/>
          <a:lstStyle>
            <a:lvl1pPr marL="0" indent="0">
              <a:buNone/>
              <a:defRPr sz="2000"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5" y="2776510"/>
            <a:ext cx="7420836" cy="2065339"/>
          </a:xfrm>
          <a:noFill/>
        </p:spPr>
        <p:txBody>
          <a:bodyPr anchor="t"/>
          <a:lstStyle>
            <a:lvl1pPr marL="285744" indent="-285744">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7729289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631" y="2496065"/>
            <a:ext cx="3146231" cy="2851438"/>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841216191"/>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1" y="2496065"/>
            <a:ext cx="3146231" cy="2851438"/>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547492690"/>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631" y="1631785"/>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631" y="2496065"/>
            <a:ext cx="3146231" cy="2851438"/>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55080530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7"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07764370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1"/>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837"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81402235"/>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7"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16897338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837"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68092510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7"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792369221"/>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8"/>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837"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833448729"/>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7" y="2134238"/>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711146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1"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311"/>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4" y="1373072"/>
            <a:ext cx="10363200" cy="576739"/>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7" y="3527425"/>
            <a:ext cx="6210300" cy="2065339"/>
          </a:xfrm>
          <a:noFill/>
        </p:spPr>
        <p:txBody>
          <a:bodyPr anchor="t"/>
          <a:lstStyle>
            <a:lvl1pPr marL="0" indent="0">
              <a:buClr>
                <a:schemeClr val="bg1"/>
              </a:buClr>
              <a:buFont typeface="Arial" panose="020B0604020202020204" pitchFamily="34" charset="0"/>
              <a:buNone/>
              <a:defRPr sz="1800">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353001993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629" y="161201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837" y="2134238"/>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941285544"/>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6" y="347230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3" y="3994527"/>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72355239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7966" y="3472303"/>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173" y="3994527"/>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79076733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5" y="1335089"/>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5" y="1368426"/>
            <a:ext cx="3911600"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5" y="3852864"/>
            <a:ext cx="3911600"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4" y="3687765"/>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5761"/>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79"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5" y="1228765"/>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341735415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1"/>
            <a:ext cx="12192000" cy="5473318"/>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3167790547"/>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2"/>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6"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50644802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7"/>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0"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415976831"/>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2"/>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0" y="2856586"/>
            <a:ext cx="5286581" cy="3307679"/>
          </a:xfrm>
          <a:prstGeom prst="rect">
            <a:avLst/>
          </a:prstGeom>
        </p:spPr>
      </p:pic>
      <p:sp>
        <p:nvSpPr>
          <p:cNvPr id="6" name="Pladsholder til tekst 5"/>
          <p:cNvSpPr>
            <a:spLocks noGrp="1"/>
          </p:cNvSpPr>
          <p:nvPr>
            <p:ph type="body" sz="quarter" idx="11"/>
          </p:nvPr>
        </p:nvSpPr>
        <p:spPr>
          <a:xfrm>
            <a:off x="1333500"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762848829"/>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9"/>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269541742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1" y="2"/>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7" y="1"/>
            <a:ext cx="8070850"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5" y="5875339"/>
            <a:ext cx="190288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187" y="31752"/>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2292187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2" name="Titel 1"/>
          <p:cNvSpPr>
            <a:spLocks noGrp="1"/>
          </p:cNvSpPr>
          <p:nvPr>
            <p:ph type="title"/>
          </p:nvPr>
        </p:nvSpPr>
        <p:spPr>
          <a:xfrm>
            <a:off x="945979" y="2246057"/>
            <a:ext cx="10363200" cy="999347"/>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1373072"/>
            <a:ext cx="10363200" cy="576739"/>
          </a:xfrm>
        </p:spPr>
        <p:txBody>
          <a:bodyPr anchor="b"/>
          <a:lstStyle>
            <a:lvl1pPr marL="0" indent="0">
              <a:buNone/>
              <a:defRPr sz="1600" baseline="0">
                <a:solidFill>
                  <a:srgbClr val="12191C"/>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5"/>
            <a:ext cx="6210300" cy="2065339"/>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414819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423529689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grpSp>
        <p:nvGrpSpPr>
          <p:cNvPr id="4" name="Group 111">
            <a:extLst>
              <a:ext uri="{FF2B5EF4-FFF2-40B4-BE49-F238E27FC236}">
                <a16:creationId xmlns:a16="http://schemas.microsoft.com/office/drawing/2014/main" id="{26FAFE21-2FD6-F84A-A0D7-EF8DB7838C27}"/>
              </a:ext>
            </a:extLst>
          </p:cNvPr>
          <p:cNvGrpSpPr>
            <a:grpSpLocks/>
          </p:cNvGrpSpPr>
          <p:nvPr/>
        </p:nvGrpSpPr>
        <p:grpSpPr bwMode="auto">
          <a:xfrm>
            <a:off x="-12848166" y="-122238"/>
            <a:ext cx="30518100" cy="9263063"/>
            <a:chOff x="-6070" y="-77"/>
            <a:chExt cx="14418" cy="5835"/>
          </a:xfrm>
        </p:grpSpPr>
        <p:sp>
          <p:nvSpPr>
            <p:cNvPr id="5" name="Rectangle 7">
              <a:extLst>
                <a:ext uri="{FF2B5EF4-FFF2-40B4-BE49-F238E27FC236}">
                  <a16:creationId xmlns:a16="http://schemas.microsoft.com/office/drawing/2014/main" id="{C147526C-9BFD-1F4D-993C-63374F5572D3}"/>
                </a:ext>
              </a:extLst>
            </p:cNvPr>
            <p:cNvSpPr>
              <a:spLocks noChangeArrowheads="1"/>
            </p:cNvSpPr>
            <p:nvPr userDrawn="1"/>
          </p:nvSpPr>
          <p:spPr bwMode="auto">
            <a:xfrm>
              <a:off x="0" y="0"/>
              <a:ext cx="5781" cy="432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sp>
          <p:nvSpPr>
            <p:cNvPr id="6" name="Freeform 86">
              <a:extLst>
                <a:ext uri="{FF2B5EF4-FFF2-40B4-BE49-F238E27FC236}">
                  <a16:creationId xmlns:a16="http://schemas.microsoft.com/office/drawing/2014/main" id="{3E1EE18A-9A4F-0F40-A204-0E8404146112}"/>
                </a:ext>
              </a:extLst>
            </p:cNvPr>
            <p:cNvSpPr>
              <a:spLocks noChangeAspect="1" noEditPoints="1"/>
            </p:cNvSpPr>
            <p:nvPr userDrawn="1"/>
          </p:nvSpPr>
          <p:spPr bwMode="auto">
            <a:xfrm>
              <a:off x="988" y="112"/>
              <a:ext cx="7360" cy="5646"/>
            </a:xfrm>
            <a:custGeom>
              <a:avLst/>
              <a:gdLst>
                <a:gd name="T0" fmla="*/ 7800294 w 3059"/>
                <a:gd name="T1" fmla="*/ 5660167 h 2349"/>
                <a:gd name="T2" fmla="*/ 7098440 w 3059"/>
                <a:gd name="T3" fmla="*/ 5472928 h 2349"/>
                <a:gd name="T4" fmla="*/ 6922497 w 3059"/>
                <a:gd name="T5" fmla="*/ 4993780 h 2349"/>
                <a:gd name="T6" fmla="*/ 6898637 w 3059"/>
                <a:gd name="T7" fmla="*/ 3989013 h 2349"/>
                <a:gd name="T8" fmla="*/ 6900952 w 3059"/>
                <a:gd name="T9" fmla="*/ 2792756 h 2349"/>
                <a:gd name="T10" fmla="*/ 7238874 w 3059"/>
                <a:gd name="T11" fmla="*/ 2390609 h 2349"/>
                <a:gd name="T12" fmla="*/ 7717322 w 3059"/>
                <a:gd name="T13" fmla="*/ 2254636 h 2349"/>
                <a:gd name="T14" fmla="*/ 7873679 w 3059"/>
                <a:gd name="T15" fmla="*/ 2096671 h 2349"/>
                <a:gd name="T16" fmla="*/ 7835450 w 3059"/>
                <a:gd name="T17" fmla="*/ 1737846 h 2349"/>
                <a:gd name="T18" fmla="*/ 7306611 w 3059"/>
                <a:gd name="T19" fmla="*/ 1657835 h 2349"/>
                <a:gd name="T20" fmla="*/ 6814621 w 3059"/>
                <a:gd name="T21" fmla="*/ 1558551 h 2349"/>
                <a:gd name="T22" fmla="*/ 6695521 w 3059"/>
                <a:gd name="T23" fmla="*/ 955585 h 2349"/>
                <a:gd name="T24" fmla="*/ 6530473 w 3059"/>
                <a:gd name="T25" fmla="*/ 589052 h 2349"/>
                <a:gd name="T26" fmla="*/ 5852211 w 3059"/>
                <a:gd name="T27" fmla="*/ 457917 h 2349"/>
                <a:gd name="T28" fmla="*/ 5617355 w 3059"/>
                <a:gd name="T29" fmla="*/ 549104 h 2349"/>
                <a:gd name="T30" fmla="*/ 5601602 w 3059"/>
                <a:gd name="T31" fmla="*/ 915734 h 2349"/>
                <a:gd name="T32" fmla="*/ 5592659 w 3059"/>
                <a:gd name="T33" fmla="*/ 2050777 h 2349"/>
                <a:gd name="T34" fmla="*/ 5582337 w 3059"/>
                <a:gd name="T35" fmla="*/ 3526846 h 2349"/>
                <a:gd name="T36" fmla="*/ 5574470 w 3059"/>
                <a:gd name="T37" fmla="*/ 4690692 h 2349"/>
                <a:gd name="T38" fmla="*/ 5625239 w 3059"/>
                <a:gd name="T39" fmla="*/ 5587473 h 2349"/>
                <a:gd name="T40" fmla="*/ 6060814 w 3059"/>
                <a:gd name="T41" fmla="*/ 6152256 h 2349"/>
                <a:gd name="T42" fmla="*/ 7049408 w 3059"/>
                <a:gd name="T43" fmla="*/ 6278347 h 2349"/>
                <a:gd name="T44" fmla="*/ 7987125 w 3059"/>
                <a:gd name="T45" fmla="*/ 6241303 h 2349"/>
                <a:gd name="T46" fmla="*/ 8249814 w 3059"/>
                <a:gd name="T47" fmla="*/ 6053096 h 2349"/>
                <a:gd name="T48" fmla="*/ 8146199 w 3059"/>
                <a:gd name="T49" fmla="*/ 5730123 h 2349"/>
                <a:gd name="T50" fmla="*/ 2955886 w 3059"/>
                <a:gd name="T51" fmla="*/ 5419189 h 2349"/>
                <a:gd name="T52" fmla="*/ 2690899 w 3059"/>
                <a:gd name="T53" fmla="*/ 5442852 h 2349"/>
                <a:gd name="T54" fmla="*/ 2061599 w 3059"/>
                <a:gd name="T55" fmla="*/ 5419189 h 2349"/>
                <a:gd name="T56" fmla="*/ 1548636 w 3059"/>
                <a:gd name="T57" fmla="*/ 5111063 h 2349"/>
                <a:gd name="T58" fmla="*/ 1312982 w 3059"/>
                <a:gd name="T59" fmla="*/ 4187217 h 2349"/>
                <a:gd name="T60" fmla="*/ 1404870 w 3059"/>
                <a:gd name="T61" fmla="*/ 3009655 h 2349"/>
                <a:gd name="T62" fmla="*/ 1796988 w 3059"/>
                <a:gd name="T63" fmla="*/ 2522079 h 2349"/>
                <a:gd name="T64" fmla="*/ 2394425 w 3059"/>
                <a:gd name="T65" fmla="*/ 2439541 h 2349"/>
                <a:gd name="T66" fmla="*/ 2872902 w 3059"/>
                <a:gd name="T67" fmla="*/ 2462867 h 2349"/>
                <a:gd name="T68" fmla="*/ 3076723 w 3059"/>
                <a:gd name="T69" fmla="*/ 2626779 h 2349"/>
                <a:gd name="T70" fmla="*/ 3090363 w 3059"/>
                <a:gd name="T71" fmla="*/ 4270727 h 2349"/>
                <a:gd name="T72" fmla="*/ 4963915 w 3059"/>
                <a:gd name="T73" fmla="*/ 5587473 h 2349"/>
                <a:gd name="T74" fmla="*/ 4517709 w 3059"/>
                <a:gd name="T75" fmla="*/ 5411817 h 2349"/>
                <a:gd name="T76" fmla="*/ 4431449 w 3059"/>
                <a:gd name="T77" fmla="*/ 4858848 h 2349"/>
                <a:gd name="T78" fmla="*/ 4425824 w 3059"/>
                <a:gd name="T79" fmla="*/ 3574646 h 2349"/>
                <a:gd name="T80" fmla="*/ 4420155 w 3059"/>
                <a:gd name="T81" fmla="*/ 1965032 h 2349"/>
                <a:gd name="T82" fmla="*/ 4409944 w 3059"/>
                <a:gd name="T83" fmla="*/ 723025 h 2349"/>
                <a:gd name="T84" fmla="*/ 4379609 w 3059"/>
                <a:gd name="T85" fmla="*/ 278623 h 2349"/>
                <a:gd name="T86" fmla="*/ 4047338 w 3059"/>
                <a:gd name="T87" fmla="*/ 110310 h 2349"/>
                <a:gd name="T88" fmla="*/ 3301750 w 3059"/>
                <a:gd name="T89" fmla="*/ 0 h 2349"/>
                <a:gd name="T90" fmla="*/ 3115198 w 3059"/>
                <a:gd name="T91" fmla="*/ 126099 h 2349"/>
                <a:gd name="T92" fmla="*/ 3101558 w 3059"/>
                <a:gd name="T93" fmla="*/ 612813 h 2349"/>
                <a:gd name="T94" fmla="*/ 3086241 w 3059"/>
                <a:gd name="T95" fmla="*/ 1389036 h 2349"/>
                <a:gd name="T96" fmla="*/ 2950289 w 3059"/>
                <a:gd name="T97" fmla="*/ 1582687 h 2349"/>
                <a:gd name="T98" fmla="*/ 1712568 w 3059"/>
                <a:gd name="T99" fmla="*/ 1564158 h 2349"/>
                <a:gd name="T100" fmla="*/ 999252 w 3059"/>
                <a:gd name="T101" fmla="*/ 1743453 h 2349"/>
                <a:gd name="T102" fmla="*/ 380824 w 3059"/>
                <a:gd name="T103" fmla="*/ 2308029 h 2349"/>
                <a:gd name="T104" fmla="*/ 24835 w 3059"/>
                <a:gd name="T105" fmla="*/ 3462044 h 2349"/>
                <a:gd name="T106" fmla="*/ 102248 w 3059"/>
                <a:gd name="T107" fmla="*/ 4961774 h 2349"/>
                <a:gd name="T108" fmla="*/ 540035 w 3059"/>
                <a:gd name="T109" fmla="*/ 5804816 h 2349"/>
                <a:gd name="T110" fmla="*/ 1148646 w 3059"/>
                <a:gd name="T111" fmla="*/ 6169016 h 2349"/>
                <a:gd name="T112" fmla="*/ 1712568 w 3059"/>
                <a:gd name="T113" fmla="*/ 6254857 h 2349"/>
                <a:gd name="T114" fmla="*/ 2401865 w 3059"/>
                <a:gd name="T115" fmla="*/ 6283957 h 2349"/>
                <a:gd name="T116" fmla="*/ 3833918 w 3059"/>
                <a:gd name="T117" fmla="*/ 6289505 h 2349"/>
                <a:gd name="T118" fmla="*/ 5163712 w 3059"/>
                <a:gd name="T119" fmla="*/ 6246913 h 2349"/>
                <a:gd name="T120" fmla="*/ 5244439 w 3059"/>
                <a:gd name="T121" fmla="*/ 5978501 h 2349"/>
                <a:gd name="T122" fmla="*/ 5244439 w 3059"/>
                <a:gd name="T123" fmla="*/ 5684229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chemeClr val="bg1">
                <a:alpha val="20000"/>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sp>
          <p:nvSpPr>
            <p:cNvPr id="7" name="Freeform 85">
              <a:extLst>
                <a:ext uri="{FF2B5EF4-FFF2-40B4-BE49-F238E27FC236}">
                  <a16:creationId xmlns:a16="http://schemas.microsoft.com/office/drawing/2014/main" id="{79608F9C-3011-4D45-B773-D37B660B0718}"/>
                </a:ext>
              </a:extLst>
            </p:cNvPr>
            <p:cNvSpPr>
              <a:spLocks noChangeAspect="1"/>
            </p:cNvSpPr>
            <p:nvPr userDrawn="1"/>
          </p:nvSpPr>
          <p:spPr bwMode="auto">
            <a:xfrm>
              <a:off x="3935" y="-77"/>
              <a:ext cx="2098" cy="4516"/>
            </a:xfrm>
            <a:custGeom>
              <a:avLst/>
              <a:gdLst>
                <a:gd name="T0" fmla="*/ 2144585 w 802"/>
                <a:gd name="T1" fmla="*/ 0 h 1736"/>
                <a:gd name="T2" fmla="*/ 1697544 w 802"/>
                <a:gd name="T3" fmla="*/ 0 h 1736"/>
                <a:gd name="T4" fmla="*/ 1274205 w 802"/>
                <a:gd name="T5" fmla="*/ 10489 h 1736"/>
                <a:gd name="T6" fmla="*/ 876749 w 802"/>
                <a:gd name="T7" fmla="*/ 33836 h 1736"/>
                <a:gd name="T8" fmla="*/ 528100 w 802"/>
                <a:gd name="T9" fmla="*/ 44325 h 1736"/>
                <a:gd name="T10" fmla="*/ 223699 w 802"/>
                <a:gd name="T11" fmla="*/ 70981 h 1736"/>
                <a:gd name="T12" fmla="*/ 131685 w 802"/>
                <a:gd name="T13" fmla="*/ 102211 h 1736"/>
                <a:gd name="T14" fmla="*/ 67989 w 802"/>
                <a:gd name="T15" fmla="*/ 153086 h 1736"/>
                <a:gd name="T16" fmla="*/ 52918 w 802"/>
                <a:gd name="T17" fmla="*/ 218485 h 1736"/>
                <a:gd name="T18" fmla="*/ 28572 w 802"/>
                <a:gd name="T19" fmla="*/ 306505 h 1736"/>
                <a:gd name="T20" fmla="*/ 28572 w 802"/>
                <a:gd name="T21" fmla="*/ 387658 h 1736"/>
                <a:gd name="T22" fmla="*/ 17650 w 802"/>
                <a:gd name="T23" fmla="*/ 501414 h 1736"/>
                <a:gd name="T24" fmla="*/ 6747 w 802"/>
                <a:gd name="T25" fmla="*/ 644238 h 1736"/>
                <a:gd name="T26" fmla="*/ 6747 w 802"/>
                <a:gd name="T27" fmla="*/ 780298 h 1736"/>
                <a:gd name="T28" fmla="*/ 0 w 802"/>
                <a:gd name="T29" fmla="*/ 899691 h 1736"/>
                <a:gd name="T30" fmla="*/ 0 w 802"/>
                <a:gd name="T31" fmla="*/ 977129 h 1736"/>
                <a:gd name="T32" fmla="*/ 6747 w 802"/>
                <a:gd name="T33" fmla="*/ 1046547 h 1736"/>
                <a:gd name="T34" fmla="*/ 52918 w 802"/>
                <a:gd name="T35" fmla="*/ 1113506 h 1736"/>
                <a:gd name="T36" fmla="*/ 109917 w 802"/>
                <a:gd name="T37" fmla="*/ 1161866 h 1736"/>
                <a:gd name="T38" fmla="*/ 184603 w 802"/>
                <a:gd name="T39" fmla="*/ 1195559 h 1736"/>
                <a:gd name="T40" fmla="*/ 234620 w 802"/>
                <a:gd name="T41" fmla="*/ 1206199 h 1736"/>
                <a:gd name="T42" fmla="*/ 320133 w 802"/>
                <a:gd name="T43" fmla="*/ 1222866 h 1736"/>
                <a:gd name="T44" fmla="*/ 440993 w 802"/>
                <a:gd name="T45" fmla="*/ 1260045 h 1736"/>
                <a:gd name="T46" fmla="*/ 579425 w 802"/>
                <a:gd name="T47" fmla="*/ 1304370 h 1736"/>
                <a:gd name="T48" fmla="*/ 745441 w 802"/>
                <a:gd name="T49" fmla="*/ 1359277 h 1736"/>
                <a:gd name="T50" fmla="*/ 912054 w 802"/>
                <a:gd name="T51" fmla="*/ 1430172 h 1736"/>
                <a:gd name="T52" fmla="*/ 1079002 w 802"/>
                <a:gd name="T53" fmla="*/ 1512379 h 1736"/>
                <a:gd name="T54" fmla="*/ 1245636 w 802"/>
                <a:gd name="T55" fmla="*/ 1608359 h 1736"/>
                <a:gd name="T56" fmla="*/ 1399144 w 802"/>
                <a:gd name="T57" fmla="*/ 1723666 h 1736"/>
                <a:gd name="T58" fmla="*/ 1530828 w 802"/>
                <a:gd name="T59" fmla="*/ 1854148 h 1736"/>
                <a:gd name="T60" fmla="*/ 1636283 w 802"/>
                <a:gd name="T61" fmla="*/ 2002568 h 1736"/>
                <a:gd name="T62" fmla="*/ 1697544 w 802"/>
                <a:gd name="T63" fmla="*/ 2166286 h 1736"/>
                <a:gd name="T64" fmla="*/ 1721945 w 802"/>
                <a:gd name="T65" fmla="*/ 2357115 h 1736"/>
                <a:gd name="T66" fmla="*/ 1721945 w 802"/>
                <a:gd name="T67" fmla="*/ 9214700 h 1736"/>
                <a:gd name="T68" fmla="*/ 1738842 w 802"/>
                <a:gd name="T69" fmla="*/ 9296766 h 1736"/>
                <a:gd name="T70" fmla="*/ 1784650 w 802"/>
                <a:gd name="T71" fmla="*/ 9362173 h 1736"/>
                <a:gd name="T72" fmla="*/ 1852644 w 802"/>
                <a:gd name="T73" fmla="*/ 9409609 h 1736"/>
                <a:gd name="T74" fmla="*/ 1955807 w 802"/>
                <a:gd name="T75" fmla="*/ 9443677 h 1736"/>
                <a:gd name="T76" fmla="*/ 2546153 w 802"/>
                <a:gd name="T77" fmla="*/ 9460349 h 1736"/>
                <a:gd name="T78" fmla="*/ 3149598 w 802"/>
                <a:gd name="T79" fmla="*/ 9470981 h 1736"/>
                <a:gd name="T80" fmla="*/ 3774119 w 802"/>
                <a:gd name="T81" fmla="*/ 9460349 h 1736"/>
                <a:gd name="T82" fmla="*/ 4383758 w 802"/>
                <a:gd name="T83" fmla="*/ 9443677 h 1736"/>
                <a:gd name="T84" fmla="*/ 4486871 w 802"/>
                <a:gd name="T85" fmla="*/ 9409609 h 1736"/>
                <a:gd name="T86" fmla="*/ 4561256 w 802"/>
                <a:gd name="T87" fmla="*/ 9362173 h 1736"/>
                <a:gd name="T88" fmla="*/ 4593982 w 802"/>
                <a:gd name="T89" fmla="*/ 9296766 h 1736"/>
                <a:gd name="T90" fmla="*/ 4600673 w 802"/>
                <a:gd name="T91" fmla="*/ 9214700 h 1736"/>
                <a:gd name="T92" fmla="*/ 4600673 w 802"/>
                <a:gd name="T93" fmla="*/ 306505 h 1736"/>
                <a:gd name="T94" fmla="*/ 4593982 w 802"/>
                <a:gd name="T95" fmla="*/ 228974 h 1736"/>
                <a:gd name="T96" fmla="*/ 4548741 w 802"/>
                <a:gd name="T97" fmla="*/ 157113 h 1736"/>
                <a:gd name="T98" fmla="*/ 4480143 w 802"/>
                <a:gd name="T99" fmla="*/ 108756 h 1736"/>
                <a:gd name="T100" fmla="*/ 4355186 w 802"/>
                <a:gd name="T101" fmla="*/ 81470 h 1736"/>
                <a:gd name="T102" fmla="*/ 3993663 w 802"/>
                <a:gd name="T103" fmla="*/ 48357 h 1736"/>
                <a:gd name="T104" fmla="*/ 3568070 w 802"/>
                <a:gd name="T105" fmla="*/ 33836 h 1736"/>
                <a:gd name="T106" fmla="*/ 3109558 w 802"/>
                <a:gd name="T107" fmla="*/ 10489 h 1736"/>
                <a:gd name="T108" fmla="*/ 2634000 w 802"/>
                <a:gd name="T109" fmla="*/ 0 h 1736"/>
                <a:gd name="T110" fmla="*/ 2144585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chemeClr val="bg1">
                <a:alpha val="39999"/>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sp>
          <p:nvSpPr>
            <p:cNvPr id="8" name="Freeform 84">
              <a:extLst>
                <a:ext uri="{FF2B5EF4-FFF2-40B4-BE49-F238E27FC236}">
                  <a16:creationId xmlns:a16="http://schemas.microsoft.com/office/drawing/2014/main" id="{6E31FD38-EFDF-F147-9AB3-A4E3F28027CF}"/>
                </a:ext>
              </a:extLst>
            </p:cNvPr>
            <p:cNvSpPr>
              <a:spLocks noChangeAspect="1"/>
            </p:cNvSpPr>
            <p:nvPr userDrawn="1"/>
          </p:nvSpPr>
          <p:spPr bwMode="auto">
            <a:xfrm>
              <a:off x="-6070" y="143"/>
              <a:ext cx="8018" cy="5096"/>
            </a:xfrm>
            <a:custGeom>
              <a:avLst/>
              <a:gdLst>
                <a:gd name="T0" fmla="*/ 11795055 w 2751"/>
                <a:gd name="T1" fmla="*/ 0 h 1753"/>
                <a:gd name="T2" fmla="*/ 7893472 w 2751"/>
                <a:gd name="T3" fmla="*/ 45838 h 1753"/>
                <a:gd name="T4" fmla="*/ 4217952 w 2751"/>
                <a:gd name="T5" fmla="*/ 133252 h 1753"/>
                <a:gd name="T6" fmla="*/ 1307555 w 2751"/>
                <a:gd name="T7" fmla="*/ 264873 h 1753"/>
                <a:gd name="T8" fmla="*/ 212650 w 2751"/>
                <a:gd name="T9" fmla="*/ 561391 h 1753"/>
                <a:gd name="T10" fmla="*/ 78431 w 2751"/>
                <a:gd name="T11" fmla="*/ 1173784 h 1753"/>
                <a:gd name="T12" fmla="*/ 0 w 2751"/>
                <a:gd name="T13" fmla="*/ 2270360 h 1753"/>
                <a:gd name="T14" fmla="*/ 16021 w 2751"/>
                <a:gd name="T15" fmla="*/ 3024791 h 1753"/>
                <a:gd name="T16" fmla="*/ 484353 w 2751"/>
                <a:gd name="T17" fmla="*/ 3428003 h 1753"/>
                <a:gd name="T18" fmla="*/ 1156076 w 2751"/>
                <a:gd name="T19" fmla="*/ 3559607 h 1753"/>
                <a:gd name="T20" fmla="*/ 2385190 w 2751"/>
                <a:gd name="T21" fmla="*/ 3973522 h 1753"/>
                <a:gd name="T22" fmla="*/ 3701786 w 2751"/>
                <a:gd name="T23" fmla="*/ 4758109 h 1753"/>
                <a:gd name="T24" fmla="*/ 4493242 w 2751"/>
                <a:gd name="T25" fmla="*/ 5961596 h 1753"/>
                <a:gd name="T26" fmla="*/ 4582650 w 2751"/>
                <a:gd name="T27" fmla="*/ 25484558 h 1753"/>
                <a:gd name="T28" fmla="*/ 4900793 w 2751"/>
                <a:gd name="T29" fmla="*/ 25888104 h 1753"/>
                <a:gd name="T30" fmla="*/ 7206984 w 2751"/>
                <a:gd name="T31" fmla="*/ 25990234 h 1753"/>
                <a:gd name="T32" fmla="*/ 10305007 w 2751"/>
                <a:gd name="T33" fmla="*/ 25973890 h 1753"/>
                <a:gd name="T34" fmla="*/ 11597184 w 2751"/>
                <a:gd name="T35" fmla="*/ 25781414 h 1753"/>
                <a:gd name="T36" fmla="*/ 11795055 w 2751"/>
                <a:gd name="T37" fmla="*/ 25307649 h 1753"/>
                <a:gd name="T38" fmla="*/ 11991911 w 2751"/>
                <a:gd name="T39" fmla="*/ 5559466 h 1753"/>
                <a:gd name="T40" fmla="*/ 12674185 w 2751"/>
                <a:gd name="T41" fmla="*/ 5396687 h 1753"/>
                <a:gd name="T42" fmla="*/ 14308991 w 2751"/>
                <a:gd name="T43" fmla="*/ 5365140 h 1753"/>
                <a:gd name="T44" fmla="*/ 17161802 w 2751"/>
                <a:gd name="T45" fmla="*/ 5487828 h 1753"/>
                <a:gd name="T46" fmla="*/ 18453982 w 2751"/>
                <a:gd name="T47" fmla="*/ 5987954 h 1753"/>
                <a:gd name="T48" fmla="*/ 19120260 w 2751"/>
                <a:gd name="T49" fmla="*/ 7220916 h 1753"/>
                <a:gd name="T50" fmla="*/ 19261410 w 2751"/>
                <a:gd name="T51" fmla="*/ 25321576 h 1753"/>
                <a:gd name="T52" fmla="*/ 19427515 w 2751"/>
                <a:gd name="T53" fmla="*/ 25781414 h 1753"/>
                <a:gd name="T54" fmla="*/ 21401995 w 2751"/>
                <a:gd name="T55" fmla="*/ 25990234 h 1753"/>
                <a:gd name="T56" fmla="*/ 25952007 w 2751"/>
                <a:gd name="T57" fmla="*/ 25944387 h 1753"/>
                <a:gd name="T58" fmla="*/ 26498849 w 2751"/>
                <a:gd name="T59" fmla="*/ 25647944 h 1753"/>
                <a:gd name="T60" fmla="*/ 26561565 w 2751"/>
                <a:gd name="T61" fmla="*/ 5987954 h 1753"/>
                <a:gd name="T62" fmla="*/ 26969119 w 2751"/>
                <a:gd name="T63" fmla="*/ 5487828 h 1753"/>
                <a:gd name="T64" fmla="*/ 27880011 w 2751"/>
                <a:gd name="T65" fmla="*/ 5365140 h 1753"/>
                <a:gd name="T66" fmla="*/ 29790117 w 2751"/>
                <a:gd name="T67" fmla="*/ 5365140 h 1753"/>
                <a:gd name="T68" fmla="*/ 31962505 w 2751"/>
                <a:gd name="T69" fmla="*/ 5528087 h 1753"/>
                <a:gd name="T70" fmla="*/ 33284790 w 2751"/>
                <a:gd name="T71" fmla="*/ 6094839 h 1753"/>
                <a:gd name="T72" fmla="*/ 34013539 w 2751"/>
                <a:gd name="T73" fmla="*/ 7354388 h 1753"/>
                <a:gd name="T74" fmla="*/ 34164934 w 2751"/>
                <a:gd name="T75" fmla="*/ 21854953 h 1753"/>
                <a:gd name="T76" fmla="*/ 34268399 w 2751"/>
                <a:gd name="T77" fmla="*/ 23751241 h 1753"/>
                <a:gd name="T78" fmla="*/ 34783503 w 2751"/>
                <a:gd name="T79" fmla="*/ 25056628 h 1753"/>
                <a:gd name="T80" fmla="*/ 36045008 w 2751"/>
                <a:gd name="T81" fmla="*/ 25781414 h 1753"/>
                <a:gd name="T82" fmla="*/ 38487219 w 2751"/>
                <a:gd name="T83" fmla="*/ 25990234 h 1753"/>
                <a:gd name="T84" fmla="*/ 40554196 w 2751"/>
                <a:gd name="T85" fmla="*/ 25973890 h 1753"/>
                <a:gd name="T86" fmla="*/ 41402448 w 2751"/>
                <a:gd name="T87" fmla="*/ 25888104 h 1753"/>
                <a:gd name="T88" fmla="*/ 41735401 w 2751"/>
                <a:gd name="T89" fmla="*/ 25352928 h 1753"/>
                <a:gd name="T90" fmla="*/ 41751344 w 2751"/>
                <a:gd name="T91" fmla="*/ 24342685 h 1753"/>
                <a:gd name="T92" fmla="*/ 41751344 w 2751"/>
                <a:gd name="T93" fmla="*/ 22031837 h 1753"/>
                <a:gd name="T94" fmla="*/ 41751344 w 2751"/>
                <a:gd name="T95" fmla="*/ 18859648 h 1753"/>
                <a:gd name="T96" fmla="*/ 41751344 w 2751"/>
                <a:gd name="T97" fmla="*/ 15270607 h 1753"/>
                <a:gd name="T98" fmla="*/ 41735401 w 2751"/>
                <a:gd name="T99" fmla="*/ 11740704 h 1753"/>
                <a:gd name="T100" fmla="*/ 41735401 w 2751"/>
                <a:gd name="T101" fmla="*/ 7915585 h 1753"/>
                <a:gd name="T102" fmla="*/ 41449143 w 2751"/>
                <a:gd name="T103" fmla="*/ 4803377 h 1753"/>
                <a:gd name="T104" fmla="*/ 40689645 w 2751"/>
                <a:gd name="T105" fmla="*/ 2727909 h 1753"/>
                <a:gd name="T106" fmla="*/ 39126558 w 2751"/>
                <a:gd name="T107" fmla="*/ 1406729 h 1753"/>
                <a:gd name="T108" fmla="*/ 36455748 w 2751"/>
                <a:gd name="T109" fmla="*/ 698158 h 1753"/>
                <a:gd name="T110" fmla="*/ 32430245 w 2751"/>
                <a:gd name="T111" fmla="*/ 310792 h 1753"/>
                <a:gd name="T112" fmla="*/ 26863547 w 2751"/>
                <a:gd name="T113" fmla="*/ 101900 h 1753"/>
                <a:gd name="T114" fmla="*/ 20443761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chemeClr val="bg1">
                <a:alpha val="30196"/>
              </a:schemeClr>
            </a:solidFill>
            <a:ln>
              <a:noFill/>
            </a:ln>
            <a:effectLst/>
            <a:extLst>
              <a:ext uri="{91240B29-F687-4F45-9708-019B960494DF}">
                <a14:hiddenLine xmlns:a14="http://schemas.microsoft.com/office/drawing/2010/main" w="0">
                  <a:solidFill>
                    <a:srgbClr val="7B0014"/>
                  </a:solidFill>
                  <a:prstDash val="solid"/>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endParaRPr lang="da-DK" sz="2399"/>
            </a:p>
          </p:txBody>
        </p:sp>
      </p:grpSp>
      <p:grpSp>
        <p:nvGrpSpPr>
          <p:cNvPr id="9" name="Group 61">
            <a:extLst>
              <a:ext uri="{FF2B5EF4-FFF2-40B4-BE49-F238E27FC236}">
                <a16:creationId xmlns:a16="http://schemas.microsoft.com/office/drawing/2014/main" id="{E356A9C3-B0A6-694E-A0E5-128E8F5A1AF5}"/>
              </a:ext>
            </a:extLst>
          </p:cNvPr>
          <p:cNvGrpSpPr>
            <a:grpSpLocks noChangeAspect="1"/>
          </p:cNvGrpSpPr>
          <p:nvPr/>
        </p:nvGrpSpPr>
        <p:grpSpPr bwMode="auto">
          <a:xfrm>
            <a:off x="6203951" y="1077913"/>
            <a:ext cx="4853516" cy="1770062"/>
            <a:chOff x="2425" y="7208"/>
            <a:chExt cx="7069" cy="3441"/>
          </a:xfrm>
        </p:grpSpPr>
        <p:sp>
          <p:nvSpPr>
            <p:cNvPr id="10" name="Freeform 62">
              <a:extLst>
                <a:ext uri="{FF2B5EF4-FFF2-40B4-BE49-F238E27FC236}">
                  <a16:creationId xmlns:a16="http://schemas.microsoft.com/office/drawing/2014/main" id="{B90F4E6F-32F5-8E48-BF4E-3D3856DCB05D}"/>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1" name="Freeform 63">
              <a:extLst>
                <a:ext uri="{FF2B5EF4-FFF2-40B4-BE49-F238E27FC236}">
                  <a16:creationId xmlns:a16="http://schemas.microsoft.com/office/drawing/2014/main" id="{3688AF7F-1C0F-B141-94F0-DCF5ABBD5DFA}"/>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2" name="Freeform 64">
              <a:extLst>
                <a:ext uri="{FF2B5EF4-FFF2-40B4-BE49-F238E27FC236}">
                  <a16:creationId xmlns:a16="http://schemas.microsoft.com/office/drawing/2014/main" id="{CBD77DFB-6DC2-D243-9895-0E42E511F2F0}"/>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3" name="Freeform 65">
              <a:extLst>
                <a:ext uri="{FF2B5EF4-FFF2-40B4-BE49-F238E27FC236}">
                  <a16:creationId xmlns:a16="http://schemas.microsoft.com/office/drawing/2014/main" id="{CC9787A7-E719-6940-89D3-4DA0C7645EE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4" name="Freeform 66">
              <a:extLst>
                <a:ext uri="{FF2B5EF4-FFF2-40B4-BE49-F238E27FC236}">
                  <a16:creationId xmlns:a16="http://schemas.microsoft.com/office/drawing/2014/main" id="{1DEACC6F-3FB8-F74A-AED7-723B6A27F6E6}"/>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5" name="Freeform 67">
              <a:extLst>
                <a:ext uri="{FF2B5EF4-FFF2-40B4-BE49-F238E27FC236}">
                  <a16:creationId xmlns:a16="http://schemas.microsoft.com/office/drawing/2014/main" id="{030CB9FE-30AE-AC47-9290-88467CDB8767}"/>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6" name="Freeform 68">
              <a:extLst>
                <a:ext uri="{FF2B5EF4-FFF2-40B4-BE49-F238E27FC236}">
                  <a16:creationId xmlns:a16="http://schemas.microsoft.com/office/drawing/2014/main" id="{BAFF32E6-EE8A-D948-9FDB-361775428AF3}"/>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7" name="Freeform 69">
              <a:extLst>
                <a:ext uri="{FF2B5EF4-FFF2-40B4-BE49-F238E27FC236}">
                  <a16:creationId xmlns:a16="http://schemas.microsoft.com/office/drawing/2014/main" id="{534888B6-6338-BE48-8F8E-032F74039003}"/>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8" name="Freeform 70">
              <a:extLst>
                <a:ext uri="{FF2B5EF4-FFF2-40B4-BE49-F238E27FC236}">
                  <a16:creationId xmlns:a16="http://schemas.microsoft.com/office/drawing/2014/main" id="{5212ADF2-1368-7E41-82EB-59FA611CCFA2}"/>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9" name="Freeform 71">
              <a:extLst>
                <a:ext uri="{FF2B5EF4-FFF2-40B4-BE49-F238E27FC236}">
                  <a16:creationId xmlns:a16="http://schemas.microsoft.com/office/drawing/2014/main" id="{40FD2BD2-2AA6-124D-BACC-BA4C0F13025C}"/>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0" name="Freeform 72">
              <a:extLst>
                <a:ext uri="{FF2B5EF4-FFF2-40B4-BE49-F238E27FC236}">
                  <a16:creationId xmlns:a16="http://schemas.microsoft.com/office/drawing/2014/main" id="{D013709E-CC37-DD4C-B15D-E18863E5C965}"/>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1" name="Freeform 73">
              <a:extLst>
                <a:ext uri="{FF2B5EF4-FFF2-40B4-BE49-F238E27FC236}">
                  <a16:creationId xmlns:a16="http://schemas.microsoft.com/office/drawing/2014/main" id="{2CD72EDE-4A23-C14C-9BB9-5931ACF408D3}"/>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2" name="Freeform 74">
              <a:extLst>
                <a:ext uri="{FF2B5EF4-FFF2-40B4-BE49-F238E27FC236}">
                  <a16:creationId xmlns:a16="http://schemas.microsoft.com/office/drawing/2014/main" id="{A1488F3B-F4A5-6C49-9693-42F6AADA334C}"/>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23" name="Freeform 75">
              <a:extLst>
                <a:ext uri="{FF2B5EF4-FFF2-40B4-BE49-F238E27FC236}">
                  <a16:creationId xmlns:a16="http://schemas.microsoft.com/office/drawing/2014/main" id="{80D1B52E-654D-5A4F-83F3-1BB9E7B9F0D7}"/>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4" name="Freeform 76">
              <a:extLst>
                <a:ext uri="{FF2B5EF4-FFF2-40B4-BE49-F238E27FC236}">
                  <a16:creationId xmlns:a16="http://schemas.microsoft.com/office/drawing/2014/main" id="{2A879CDA-33CD-3A4D-B983-13B3FBF5ECBE}"/>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5" name="Rectangle 77">
              <a:extLst>
                <a:ext uri="{FF2B5EF4-FFF2-40B4-BE49-F238E27FC236}">
                  <a16:creationId xmlns:a16="http://schemas.microsoft.com/office/drawing/2014/main" id="{CA085B5A-76B2-C647-98D8-69BD79A70F2E}"/>
                </a:ext>
              </a:extLst>
            </p:cNvPr>
            <p:cNvSpPr>
              <a:spLocks noChangeAspect="1" noChangeArrowheads="1"/>
            </p:cNvSpPr>
            <p:nvPr/>
          </p:nvSpPr>
          <p:spPr bwMode="auto">
            <a:xfrm>
              <a:off x="7709" y="9847"/>
              <a:ext cx="68"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6" name="Rectangle 78">
              <a:extLst>
                <a:ext uri="{FF2B5EF4-FFF2-40B4-BE49-F238E27FC236}">
                  <a16:creationId xmlns:a16="http://schemas.microsoft.com/office/drawing/2014/main" id="{FC651ADA-6F9F-7C45-972A-383AFBB3CDB6}"/>
                </a:ext>
              </a:extLst>
            </p:cNvPr>
            <p:cNvSpPr>
              <a:spLocks noChangeAspect="1" noChangeArrowheads="1"/>
            </p:cNvSpPr>
            <p:nvPr/>
          </p:nvSpPr>
          <p:spPr bwMode="auto">
            <a:xfrm>
              <a:off x="7931" y="9847"/>
              <a:ext cx="65" cy="617"/>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7" name="Freeform 79">
              <a:extLst>
                <a:ext uri="{FF2B5EF4-FFF2-40B4-BE49-F238E27FC236}">
                  <a16:creationId xmlns:a16="http://schemas.microsoft.com/office/drawing/2014/main" id="{295580D4-2101-4043-A90B-E8197F90C62A}"/>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8" name="Freeform 80">
              <a:extLst>
                <a:ext uri="{FF2B5EF4-FFF2-40B4-BE49-F238E27FC236}">
                  <a16:creationId xmlns:a16="http://schemas.microsoft.com/office/drawing/2014/main" id="{1DC134D9-20A4-DC44-8789-9A3CEEDEA2DB}"/>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29" name="Freeform 81">
              <a:extLst>
                <a:ext uri="{FF2B5EF4-FFF2-40B4-BE49-F238E27FC236}">
                  <a16:creationId xmlns:a16="http://schemas.microsoft.com/office/drawing/2014/main" id="{0243B7E3-BC92-3244-8C79-8B24C711313C}"/>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grpSp>
      <p:sp>
        <p:nvSpPr>
          <p:cNvPr id="39024" name="Rectangle 112"/>
          <p:cNvSpPr>
            <a:spLocks noGrp="1" noChangeArrowheads="1"/>
          </p:cNvSpPr>
          <p:nvPr>
            <p:ph type="ctrTitle" sz="quarter"/>
          </p:nvPr>
        </p:nvSpPr>
        <p:spPr>
          <a:xfrm>
            <a:off x="1198041" y="3813253"/>
            <a:ext cx="9836151" cy="1439863"/>
          </a:xfrm>
        </p:spPr>
        <p:txBody>
          <a:bodyPr/>
          <a:lstStyle>
            <a:lvl1pPr>
              <a:lnSpc>
                <a:spcPct val="100000"/>
              </a:lnSpc>
              <a:spcAft>
                <a:spcPct val="20000"/>
              </a:spcAft>
              <a:defRPr sz="3600">
                <a:solidFill>
                  <a:srgbClr val="12191C"/>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1" y="5397501"/>
            <a:ext cx="9836151" cy="719138"/>
          </a:xfrm>
        </p:spPr>
        <p:txBody>
          <a:bodyPr anchor="t"/>
          <a:lstStyle>
            <a:lvl1pPr marL="0" indent="0">
              <a:buFont typeface="Wingdings" pitchFamily="2" charset="2"/>
              <a:buNone/>
              <a:defRPr sz="1999">
                <a:solidFill>
                  <a:srgbClr val="12191C"/>
                </a:solidFill>
              </a:defRPr>
            </a:lvl1pPr>
          </a:lstStyle>
          <a:p>
            <a:pPr lvl="0"/>
            <a:r>
              <a:rPr lang="da-DK" altLang="da-DK" noProof="0"/>
              <a:t>Klik for at redigere i master</a:t>
            </a:r>
            <a:endParaRPr lang="da-DK" altLang="da-DK" noProof="0" dirty="0"/>
          </a:p>
        </p:txBody>
      </p:sp>
      <p:sp>
        <p:nvSpPr>
          <p:cNvPr id="30" name="Rectangle 82">
            <a:extLst>
              <a:ext uri="{FF2B5EF4-FFF2-40B4-BE49-F238E27FC236}">
                <a16:creationId xmlns:a16="http://schemas.microsoft.com/office/drawing/2014/main" id="{792EE767-8AC2-9E42-A433-4D0C200EB9A3}"/>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44332089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showMasterSp="0" type="title" preserve="1">
  <p:cSld name="Forside 2">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461FF1B-DF03-4741-8294-C5E416984619}"/>
              </a:ext>
            </a:extLst>
          </p:cNvPr>
          <p:cNvSpPr>
            <a:spLocks noChangeArrowheads="1"/>
          </p:cNvSpPr>
          <p:nvPr userDrawn="1"/>
        </p:nvSpPr>
        <p:spPr bwMode="auto">
          <a:xfrm>
            <a:off x="2" y="1"/>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5" name="Billede 26" descr="DK-kort-prikker-midtjylland_2-01.png">
            <a:extLst>
              <a:ext uri="{FF2B5EF4-FFF2-40B4-BE49-F238E27FC236}">
                <a16:creationId xmlns:a16="http://schemas.microsoft.com/office/drawing/2014/main" id="{7B6F7A04-D984-6C4F-B645-66AF71CC2C97}"/>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2"/>
            <a:ext cx="8070850" cy="6245225"/>
          </a:xfrm>
          <a:prstGeom prst="rect">
            <a:avLst/>
          </a:prstGeom>
          <a:noFill/>
          <a:ln>
            <a:noFill/>
          </a:ln>
          <a:extLst>
            <a:ext uri="{909E8E84-426E-40DD-AFC4-6F175D3DCCD1}">
              <a14:hiddenFill xmlns:a14="http://schemas.microsoft.com/office/drawing/2010/main">
                <a:solidFill>
                  <a:srgbClr val="FFFFFF">
                    <a:alpha val="3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26">
            <a:extLst>
              <a:ext uri="{FF2B5EF4-FFF2-40B4-BE49-F238E27FC236}">
                <a16:creationId xmlns:a16="http://schemas.microsoft.com/office/drawing/2014/main" id="{09ECE918-1674-0B48-BE55-ED4BB1727A72}"/>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106928" y="573160"/>
            <a:ext cx="330623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29">
            <a:extLst>
              <a:ext uri="{FF2B5EF4-FFF2-40B4-BE49-F238E27FC236}">
                <a16:creationId xmlns:a16="http://schemas.microsoft.com/office/drawing/2014/main" id="{8A55D74D-8FFD-624C-B9EC-5442F1FAE02B}"/>
              </a:ext>
            </a:extLst>
          </p:cNvPr>
          <p:cNvSpPr txBox="1">
            <a:spLocks noChangeArrowheads="1"/>
          </p:cNvSpPr>
          <p:nvPr userDrawn="1"/>
        </p:nvSpPr>
        <p:spPr bwMode="auto">
          <a:xfrm>
            <a:off x="13447354" y="31823"/>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39024" name="Rectangle 112"/>
          <p:cNvSpPr>
            <a:spLocks noGrp="1" noChangeArrowheads="1"/>
          </p:cNvSpPr>
          <p:nvPr>
            <p:ph type="ctrTitle" sz="quarter"/>
          </p:nvPr>
        </p:nvSpPr>
        <p:spPr>
          <a:xfrm>
            <a:off x="1198041" y="3708668"/>
            <a:ext cx="9836151" cy="1439863"/>
          </a:xfrm>
        </p:spPr>
        <p:txBody>
          <a:bodyPr/>
          <a:lstStyle>
            <a:lvl1pPr>
              <a:lnSpc>
                <a:spcPct val="90000"/>
              </a:lnSpc>
              <a:spcAft>
                <a:spcPct val="20000"/>
              </a:spcAft>
              <a:defRPr sz="4400">
                <a:solidFill>
                  <a:schemeClr val="bg1"/>
                </a:solidFill>
              </a:defRPr>
            </a:lvl1pPr>
          </a:lstStyle>
          <a:p>
            <a:pPr lvl="0"/>
            <a:r>
              <a:rPr lang="da-DK" altLang="da-DK" noProof="0"/>
              <a:t>Klik for at redigere i master</a:t>
            </a:r>
            <a:endParaRPr lang="da-DK" altLang="da-DK" noProof="0" dirty="0"/>
          </a:p>
        </p:txBody>
      </p:sp>
      <p:sp>
        <p:nvSpPr>
          <p:cNvPr id="39025" name="Rectangle 113"/>
          <p:cNvSpPr>
            <a:spLocks noGrp="1" noChangeArrowheads="1"/>
          </p:cNvSpPr>
          <p:nvPr>
            <p:ph type="subTitle" sz="quarter" idx="1"/>
          </p:nvPr>
        </p:nvSpPr>
        <p:spPr>
          <a:xfrm>
            <a:off x="1198041" y="5397501"/>
            <a:ext cx="9836151" cy="719138"/>
          </a:xfrm>
        </p:spPr>
        <p:txBody>
          <a:bodyPr anchor="t"/>
          <a:lstStyle>
            <a:lvl1pPr marL="0" indent="0">
              <a:buFont typeface="Wingdings" pitchFamily="2" charset="2"/>
              <a:buNone/>
              <a:defRPr sz="1600">
                <a:solidFill>
                  <a:srgbClr val="FFFFFF"/>
                </a:solidFill>
              </a:defRPr>
            </a:lvl1pPr>
          </a:lstStyle>
          <a:p>
            <a:pPr lvl="0"/>
            <a:r>
              <a:rPr lang="da-DK" altLang="da-DK" noProof="0"/>
              <a:t>Klik for at redigere i master</a:t>
            </a:r>
            <a:endParaRPr lang="da-DK" altLang="da-DK" noProof="0" dirty="0"/>
          </a:p>
        </p:txBody>
      </p:sp>
      <p:sp>
        <p:nvSpPr>
          <p:cNvPr id="8" name="Rectangle 82">
            <a:extLst>
              <a:ext uri="{FF2B5EF4-FFF2-40B4-BE49-F238E27FC236}">
                <a16:creationId xmlns:a16="http://schemas.microsoft.com/office/drawing/2014/main" id="{7CBE3C2D-3014-994B-8551-61908B7C2B11}"/>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1567111320"/>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punktopstilling rø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BC2C6273-B3DC-A54B-972F-1A0C557E9ABB}"/>
              </a:ext>
            </a:extLst>
          </p:cNvPr>
          <p:cNvSpPr>
            <a:spLocks noChangeArrowheads="1"/>
          </p:cNvSpPr>
          <p:nvPr userDrawn="1"/>
        </p:nvSpPr>
        <p:spPr bwMode="auto">
          <a:xfrm>
            <a:off x="2" y="863606"/>
            <a:ext cx="12211051" cy="5300663"/>
          </a:xfrm>
          <a:prstGeom prst="rect">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AD07EACF-D660-5143-84F0-570578139E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chemeClr val="bg1"/>
                </a:solidFill>
              </a:defRPr>
            </a:lvl1pPr>
          </a:lstStyle>
          <a:p>
            <a:pPr lvl="0"/>
            <a:r>
              <a:rPr lang="da-DK"/>
              <a:t>Klik for at redigere i master</a:t>
            </a:r>
          </a:p>
        </p:txBody>
      </p:sp>
      <p:sp>
        <p:nvSpPr>
          <p:cNvPr id="14" name="Rectangle 7">
            <a:extLst>
              <a:ext uri="{FF2B5EF4-FFF2-40B4-BE49-F238E27FC236}">
                <a16:creationId xmlns:a16="http://schemas.microsoft.com/office/drawing/2014/main" id="{9BF3929B-CA7F-104F-BF44-7533C9A50379}"/>
              </a:ext>
            </a:extLst>
          </p:cNvPr>
          <p:cNvSpPr>
            <a:spLocks noGrp="1" noChangeArrowheads="1"/>
          </p:cNvSpPr>
          <p:nvPr>
            <p:ph type="ftr" sz="quarter" idx="20"/>
          </p:nvPr>
        </p:nvSpPr>
        <p:spPr/>
        <p:txBody>
          <a:bodyPr/>
          <a:lstStyle>
            <a:lvl1pPr>
              <a:defRPr smtClean="0"/>
            </a:lvl1pPr>
          </a:lstStyle>
          <a:p>
            <a:pPr>
              <a:defRPr/>
            </a:pPr>
            <a:fld id="{CE322EED-0278-7F48-BB98-A234A66D7082}" type="slidenum">
              <a:rPr lang="da-DK" altLang="da-DK"/>
              <a:pPr>
                <a:defRPr/>
              </a:pPr>
              <a:t>‹#›</a:t>
            </a:fld>
            <a:r>
              <a:rPr lang="da-DK" altLang="da-DK"/>
              <a:t>  ▪  www.regionmidtjylland.dk</a:t>
            </a:r>
          </a:p>
        </p:txBody>
      </p:sp>
      <p:sp>
        <p:nvSpPr>
          <p:cNvPr id="16" name="Pladsholder til tekst 10">
            <a:extLst>
              <a:ext uri="{FF2B5EF4-FFF2-40B4-BE49-F238E27FC236}">
                <a16:creationId xmlns:a16="http://schemas.microsoft.com/office/drawing/2014/main" id="{70CA3E40-60F1-204C-BEA0-196019D26C7A}"/>
              </a:ext>
            </a:extLst>
          </p:cNvPr>
          <p:cNvSpPr>
            <a:spLocks noGrp="1"/>
          </p:cNvSpPr>
          <p:nvPr>
            <p:ph type="body" sz="quarter" idx="22" hasCustomPrompt="1"/>
          </p:nvPr>
        </p:nvSpPr>
        <p:spPr>
          <a:xfrm>
            <a:off x="1333244" y="2776511"/>
            <a:ext cx="7420836" cy="2065338"/>
          </a:xfrm>
          <a:noFill/>
        </p:spPr>
        <p:txBody>
          <a:bodyPr anchor="t"/>
          <a:lstStyle>
            <a:lvl1pPr marL="285721" indent="-285721">
              <a:buClr>
                <a:schemeClr val="bg1"/>
              </a:buClr>
              <a:buFontTx/>
              <a:buBlip>
                <a:blip r:embed="rId3"/>
              </a:buBlip>
              <a:defRPr sz="1600">
                <a:solidFill>
                  <a:schemeClr val="bg1"/>
                </a:solidFill>
              </a:defRPr>
            </a:lvl1pPr>
          </a:lstStyle>
          <a:p>
            <a:pPr lvl="0"/>
            <a:r>
              <a:rPr lang="da-DK" dirty="0"/>
              <a:t>Klik for at redigere i master</a:t>
            </a:r>
          </a:p>
          <a:p>
            <a:pPr lvl="0"/>
            <a:endParaRPr lang="da-DK" dirty="0"/>
          </a:p>
        </p:txBody>
      </p:sp>
    </p:spTree>
    <p:extLst>
      <p:ext uri="{BB962C8B-B14F-4D97-AF65-F5344CB8AC3E}">
        <p14:creationId xmlns:p14="http://schemas.microsoft.com/office/powerpoint/2010/main" val="122691101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preserve="1" userDrawn="1">
  <p:cSld name="1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38830126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26551727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3_punktopstilling beig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13" name="Billede 32" descr="Verdenshjulet-hvid.png">
            <a:extLst>
              <a:ext uri="{FF2B5EF4-FFF2-40B4-BE49-F238E27FC236}">
                <a16:creationId xmlns:a16="http://schemas.microsoft.com/office/drawing/2014/main" id="{50714680-E4E2-644F-86AC-4DD4D7E981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C684DEC1-A3FD-C74B-9AD5-61E203D1B3A6}"/>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3474323484"/>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1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80877109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preserve="1" userDrawn="1">
  <p:cSld name="2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1712160097"/>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preserve="1" userDrawn="1">
  <p:cSld name="3_punktopstilling beige med farve">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C10E736C-E179-0B49-A7F4-83CAF737EFF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3" name="Billede 2">
            <a:extLst>
              <a:ext uri="{FF2B5EF4-FFF2-40B4-BE49-F238E27FC236}">
                <a16:creationId xmlns:a16="http://schemas.microsoft.com/office/drawing/2014/main" id="{D6A50E76-FFED-8F40-A8A3-0B2D4A351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11" name="Pladsholder til tekst 11"/>
          <p:cNvSpPr>
            <a:spLocks noGrp="1"/>
          </p:cNvSpPr>
          <p:nvPr>
            <p:ph type="body" sz="quarter" idx="11"/>
          </p:nvPr>
        </p:nvSpPr>
        <p:spPr>
          <a:xfrm>
            <a:off x="1333240" y="1539313"/>
            <a:ext cx="8998528" cy="666908"/>
          </a:xfrm>
        </p:spPr>
        <p:txBody>
          <a:bodyPr/>
          <a:lstStyle>
            <a:lvl1pPr marL="0" indent="0">
              <a:buNone/>
              <a:defRPr sz="1999" b="1" baseline="0">
                <a:solidFill>
                  <a:srgbClr val="12191C"/>
                </a:solidFill>
              </a:defRPr>
            </a:lvl1pPr>
          </a:lstStyle>
          <a:p>
            <a:pPr lvl="0"/>
            <a:r>
              <a:rPr lang="da-DK"/>
              <a:t>Klik for at redigere i master</a:t>
            </a:r>
          </a:p>
        </p:txBody>
      </p:sp>
      <p:sp>
        <p:nvSpPr>
          <p:cNvPr id="18" name="Rectangle 7">
            <a:extLst>
              <a:ext uri="{FF2B5EF4-FFF2-40B4-BE49-F238E27FC236}">
                <a16:creationId xmlns:a16="http://schemas.microsoft.com/office/drawing/2014/main" id="{837503FA-0003-FD4E-94AD-1CD7D09E48EC}"/>
              </a:ext>
            </a:extLst>
          </p:cNvPr>
          <p:cNvSpPr>
            <a:spLocks noGrp="1" noChangeArrowheads="1"/>
          </p:cNvSpPr>
          <p:nvPr>
            <p:ph type="ftr" sz="quarter" idx="20"/>
          </p:nvPr>
        </p:nvSpPr>
        <p:spPr/>
        <p:txBody>
          <a:bodyPr/>
          <a:lstStyle>
            <a:lvl1pPr>
              <a:defRPr smtClean="0"/>
            </a:lvl1pPr>
          </a:lstStyle>
          <a:p>
            <a:pPr>
              <a:defRPr/>
            </a:pPr>
            <a:fld id="{60ABA5E9-648B-0646-B110-003CFFC1704B}" type="slidenum">
              <a:rPr lang="da-DK" altLang="da-DK"/>
              <a:pPr>
                <a:defRPr/>
              </a:pPr>
              <a:t>‹#›</a:t>
            </a:fld>
            <a:r>
              <a:rPr lang="da-DK" altLang="da-DK"/>
              <a:t>  ▪  www.regionmidtjylland.dk</a:t>
            </a:r>
          </a:p>
        </p:txBody>
      </p:sp>
      <p:sp>
        <p:nvSpPr>
          <p:cNvPr id="20" name="Pladsholder til tekst 10">
            <a:extLst>
              <a:ext uri="{FF2B5EF4-FFF2-40B4-BE49-F238E27FC236}">
                <a16:creationId xmlns:a16="http://schemas.microsoft.com/office/drawing/2014/main" id="{62B774AE-5832-C649-A370-B1F878148464}"/>
              </a:ext>
            </a:extLst>
          </p:cNvPr>
          <p:cNvSpPr>
            <a:spLocks noGrp="1"/>
          </p:cNvSpPr>
          <p:nvPr>
            <p:ph type="body" sz="quarter" idx="21"/>
          </p:nvPr>
        </p:nvSpPr>
        <p:spPr>
          <a:xfrm>
            <a:off x="1333244" y="2776511"/>
            <a:ext cx="7420836" cy="2065338"/>
          </a:xfrm>
          <a:noFill/>
        </p:spPr>
        <p:txBody>
          <a:bodyPr anchor="t"/>
          <a:lstStyle>
            <a:lvl1pPr marL="285721" indent="-285721">
              <a:buFontTx/>
              <a:buBlip>
                <a:blip r:embed="rId3"/>
              </a:buBlip>
              <a:defRPr sz="1600">
                <a:solidFill>
                  <a:srgbClr val="000000"/>
                </a:solidFill>
              </a:defRPr>
            </a:lvl1pPr>
          </a:lstStyle>
          <a:p>
            <a:pPr lvl="0"/>
            <a:r>
              <a:rPr lang="da-DK"/>
              <a:t>Klik for at redigere i master</a:t>
            </a:r>
          </a:p>
        </p:txBody>
      </p:sp>
    </p:spTree>
    <p:extLst>
      <p:ext uri="{BB962C8B-B14F-4D97-AF65-F5344CB8AC3E}">
        <p14:creationId xmlns:p14="http://schemas.microsoft.com/office/powerpoint/2010/main" val="66573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2" name="Titel 1"/>
          <p:cNvSpPr>
            <a:spLocks noGrp="1"/>
          </p:cNvSpPr>
          <p:nvPr>
            <p:ph type="title"/>
          </p:nvPr>
        </p:nvSpPr>
        <p:spPr>
          <a:xfrm>
            <a:off x="945979" y="2246057"/>
            <a:ext cx="10363200" cy="999347"/>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4" y="1373072"/>
            <a:ext cx="10363200" cy="576739"/>
          </a:xfrm>
        </p:spPr>
        <p:txBody>
          <a:bodyPr anchor="b"/>
          <a:lstStyle>
            <a:lvl1pPr marL="0" indent="0">
              <a:buNone/>
              <a:defRPr sz="1600" baseline="0">
                <a:solidFill>
                  <a:srgbClr val="12191C"/>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7" y="3527425"/>
            <a:ext cx="6210300" cy="2065339"/>
          </a:xfrm>
          <a:noFill/>
        </p:spPr>
        <p:txBody>
          <a:bodyPr anchor="t"/>
          <a:lstStyle>
            <a:lvl1pPr marL="0" indent="0">
              <a:buNone/>
              <a:defRPr sz="1800">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4288951028"/>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1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0448E44-901C-B34E-BF50-118A402C2B92}"/>
              </a:ext>
            </a:extLst>
          </p:cNvPr>
          <p:cNvSpPr>
            <a:spLocks noChangeArrowheads="1"/>
          </p:cNvSpPr>
          <p:nvPr userDrawn="1"/>
        </p:nvSpPr>
        <p:spPr bwMode="auto">
          <a:xfrm>
            <a:off x="2"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6" name="Billede 32" descr="Verdenshjulet-hvid.png">
            <a:extLst>
              <a:ext uri="{FF2B5EF4-FFF2-40B4-BE49-F238E27FC236}">
                <a16:creationId xmlns:a16="http://schemas.microsoft.com/office/drawing/2014/main" id="{B9575A74-09C2-7B49-99DD-46AC3BA09E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a:spLocks noGrp="1"/>
          </p:cNvSpPr>
          <p:nvPr>
            <p:ph type="title"/>
          </p:nvPr>
        </p:nvSpPr>
        <p:spPr>
          <a:xfrm>
            <a:off x="945979" y="2246311"/>
            <a:ext cx="10363200" cy="960863"/>
          </a:xfrm>
        </p:spPr>
        <p:txBody>
          <a:bodyPr anchor="t"/>
          <a:lstStyle>
            <a:lvl1pPr algn="l">
              <a:lnSpc>
                <a:spcPct val="90000"/>
              </a:lnSpc>
              <a:defRPr sz="3200" b="1" cap="all">
                <a:solidFill>
                  <a:schemeClr val="bg1"/>
                </a:solidFill>
              </a:defRPr>
            </a:lvl1pPr>
          </a:lstStyle>
          <a:p>
            <a:r>
              <a:rPr lang="da-DK"/>
              <a:t>Klik for at redigere i master</a:t>
            </a:r>
            <a:endParaRPr lang="da-DK" dirty="0"/>
          </a:p>
        </p:txBody>
      </p:sp>
      <p:sp>
        <p:nvSpPr>
          <p:cNvPr id="12" name="Pladsholder til tekst 2"/>
          <p:cNvSpPr>
            <a:spLocks noGrp="1"/>
          </p:cNvSpPr>
          <p:nvPr>
            <p:ph type="body" idx="1"/>
          </p:nvPr>
        </p:nvSpPr>
        <p:spPr>
          <a:xfrm>
            <a:off x="963085" y="1373072"/>
            <a:ext cx="10363200" cy="576738"/>
          </a:xfrm>
        </p:spPr>
        <p:txBody>
          <a:bodyPr anchor="b"/>
          <a:lstStyle>
            <a:lvl1pPr marL="0" indent="0">
              <a:buClr>
                <a:schemeClr val="bg1"/>
              </a:buClr>
              <a:buFont typeface="Arial" panose="020B0604020202020204" pitchFamily="34" charset="0"/>
              <a:buNone/>
              <a:defRPr sz="160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8" name="Pladsholder til tekst 10"/>
          <p:cNvSpPr>
            <a:spLocks noGrp="1"/>
          </p:cNvSpPr>
          <p:nvPr>
            <p:ph type="body" sz="quarter" idx="11" hasCustomPrompt="1"/>
          </p:nvPr>
        </p:nvSpPr>
        <p:spPr>
          <a:xfrm>
            <a:off x="974356" y="3527425"/>
            <a:ext cx="6210300" cy="2065338"/>
          </a:xfrm>
          <a:noFill/>
        </p:spPr>
        <p:txBody>
          <a:bodyPr anchor="t"/>
          <a:lstStyle>
            <a:lvl1pPr marL="0" indent="0">
              <a:buClr>
                <a:schemeClr val="bg1"/>
              </a:buClr>
              <a:buFont typeface="Arial" panose="020B0604020202020204" pitchFamily="34" charset="0"/>
              <a:buNone/>
              <a:defRPr sz="1799">
                <a:solidFill>
                  <a:schemeClr val="bg1"/>
                </a:solidFill>
              </a:defRPr>
            </a:lvl1pPr>
          </a:lstStyle>
          <a:p>
            <a:pPr lvl="0"/>
            <a:r>
              <a:rPr lang="da-DK" dirty="0"/>
              <a:t>Klik for at redigere i master</a:t>
            </a:r>
          </a:p>
          <a:p>
            <a:pPr lvl="0"/>
            <a:endParaRPr lang="da-DK" dirty="0"/>
          </a:p>
        </p:txBody>
      </p:sp>
      <p:sp>
        <p:nvSpPr>
          <p:cNvPr id="7" name="Rectangle 7">
            <a:extLst>
              <a:ext uri="{FF2B5EF4-FFF2-40B4-BE49-F238E27FC236}">
                <a16:creationId xmlns:a16="http://schemas.microsoft.com/office/drawing/2014/main" id="{78C6CA69-D09E-B74E-BDDA-B3951500A883}"/>
              </a:ext>
            </a:extLst>
          </p:cNvPr>
          <p:cNvSpPr>
            <a:spLocks noGrp="1" noChangeArrowheads="1"/>
          </p:cNvSpPr>
          <p:nvPr>
            <p:ph type="ftr" sz="quarter" idx="12"/>
          </p:nvPr>
        </p:nvSpPr>
        <p:spPr/>
        <p:txBody>
          <a:bodyPr/>
          <a:lstStyle>
            <a:lvl1pPr>
              <a:defRPr smtClean="0"/>
            </a:lvl1pPr>
          </a:lstStyle>
          <a:p>
            <a:pPr>
              <a:defRPr/>
            </a:pPr>
            <a:fld id="{54E054E9-B6EB-414B-B251-8DA8CD5A9D03}" type="slidenum">
              <a:rPr lang="da-DK" altLang="da-DK"/>
              <a:pPr>
                <a:defRPr/>
              </a:pPr>
              <a:t>‹#›</a:t>
            </a:fld>
            <a:r>
              <a:rPr lang="da-DK" altLang="da-DK"/>
              <a:t>  ▪  www.regionmidtjylland.dk</a:t>
            </a:r>
          </a:p>
        </p:txBody>
      </p:sp>
    </p:spTree>
    <p:extLst>
      <p:ext uri="{BB962C8B-B14F-4D97-AF65-F5344CB8AC3E}">
        <p14:creationId xmlns:p14="http://schemas.microsoft.com/office/powerpoint/2010/main" val="4044671330"/>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2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6" y="3527425"/>
            <a:ext cx="6210300" cy="2065338"/>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pic>
        <p:nvPicPr>
          <p:cNvPr id="9" name="Billede 32" descr="Verdenshjulet-hvid.png">
            <a:extLst>
              <a:ext uri="{FF2B5EF4-FFF2-40B4-BE49-F238E27FC236}">
                <a16:creationId xmlns:a16="http://schemas.microsoft.com/office/drawing/2014/main" id="{00F72714-31FA-F344-B75F-3AAFC51AC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83422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3_Afsnitsoverskrif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403A9C57-3BE0-8847-971C-853319CCEEE7}"/>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7">
            <a:extLst>
              <a:ext uri="{FF2B5EF4-FFF2-40B4-BE49-F238E27FC236}">
                <a16:creationId xmlns:a16="http://schemas.microsoft.com/office/drawing/2014/main" id="{9088F143-20B6-7845-A67D-3C8781EDA4D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2" name="Titel 1"/>
          <p:cNvSpPr>
            <a:spLocks noGrp="1"/>
          </p:cNvSpPr>
          <p:nvPr>
            <p:ph type="title"/>
          </p:nvPr>
        </p:nvSpPr>
        <p:spPr>
          <a:xfrm>
            <a:off x="945979" y="2246058"/>
            <a:ext cx="10363200" cy="999346"/>
          </a:xfrm>
        </p:spPr>
        <p:txBody>
          <a:bodyPr anchor="t"/>
          <a:lstStyle>
            <a:lvl1pPr algn="l">
              <a:lnSpc>
                <a:spcPct val="90000"/>
              </a:lnSpc>
              <a:defRPr sz="3200" b="1" cap="all">
                <a:solidFill>
                  <a:srgbClr val="12191C"/>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963085" y="1373072"/>
            <a:ext cx="10363200" cy="576738"/>
          </a:xfrm>
        </p:spPr>
        <p:txBody>
          <a:bodyPr anchor="b"/>
          <a:lstStyle>
            <a:lvl1pPr marL="0" indent="0">
              <a:buNone/>
              <a:defRPr sz="1600" baseline="0">
                <a:solidFill>
                  <a:srgbClr val="12191C"/>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
        <p:nvSpPr>
          <p:cNvPr id="11" name="Pladsholder til tekst 10"/>
          <p:cNvSpPr>
            <a:spLocks noGrp="1"/>
          </p:cNvSpPr>
          <p:nvPr>
            <p:ph type="body" sz="quarter" idx="11"/>
          </p:nvPr>
        </p:nvSpPr>
        <p:spPr>
          <a:xfrm>
            <a:off x="974356" y="3527425"/>
            <a:ext cx="6210300" cy="2065338"/>
          </a:xfrm>
          <a:noFill/>
        </p:spPr>
        <p:txBody>
          <a:bodyPr anchor="t"/>
          <a:lstStyle>
            <a:lvl1pPr marL="0" indent="0">
              <a:buNone/>
              <a:defRPr sz="1799">
                <a:solidFill>
                  <a:srgbClr val="12191C"/>
                </a:solidFill>
              </a:defRPr>
            </a:lvl1pPr>
          </a:lstStyle>
          <a:p>
            <a:pPr lvl="0"/>
            <a:r>
              <a:rPr lang="da-DK"/>
              <a:t>Klik for at redigere i master</a:t>
            </a:r>
          </a:p>
        </p:txBody>
      </p:sp>
      <p:sp>
        <p:nvSpPr>
          <p:cNvPr id="7" name="Rectangle 7">
            <a:extLst>
              <a:ext uri="{FF2B5EF4-FFF2-40B4-BE49-F238E27FC236}">
                <a16:creationId xmlns:a16="http://schemas.microsoft.com/office/drawing/2014/main" id="{2FC1BE02-5AA6-4948-908D-B3E5309FEFF7}"/>
              </a:ext>
            </a:extLst>
          </p:cNvPr>
          <p:cNvSpPr>
            <a:spLocks noGrp="1" noChangeArrowheads="1"/>
          </p:cNvSpPr>
          <p:nvPr>
            <p:ph type="ftr" sz="quarter" idx="12"/>
          </p:nvPr>
        </p:nvSpPr>
        <p:spPr/>
        <p:txBody>
          <a:bodyPr/>
          <a:lstStyle>
            <a:lvl1pPr>
              <a:defRPr smtClean="0"/>
            </a:lvl1pPr>
          </a:lstStyle>
          <a:p>
            <a:pPr>
              <a:defRPr/>
            </a:pPr>
            <a:fld id="{B7BA8907-E975-AA48-8EF2-38D519657D58}" type="slidenum">
              <a:rPr lang="da-DK" altLang="da-DK"/>
              <a:pPr>
                <a:defRPr/>
              </a:pPr>
              <a:t>‹#›</a:t>
            </a:fld>
            <a:r>
              <a:rPr lang="da-DK" altLang="da-DK"/>
              <a:t>  ▪  www.regionmidtjylland.dk</a:t>
            </a:r>
          </a:p>
        </p:txBody>
      </p:sp>
    </p:spTree>
    <p:extLst>
      <p:ext uri="{BB962C8B-B14F-4D97-AF65-F5344CB8AC3E}">
        <p14:creationId xmlns:p14="http://schemas.microsoft.com/office/powerpoint/2010/main" val="301161677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0" y="2496073"/>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025257751"/>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0" y="2496073"/>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37525857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0" y="2496073"/>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70524946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0" y="2496073"/>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404165512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0" y="2496073"/>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3389181540"/>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0" y="2496073"/>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883217322"/>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0" y="2496073"/>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1140494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352404117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0" y="2496073"/>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265018531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0" y="2496073"/>
            <a:ext cx="3146231" cy="2851437"/>
          </a:xfrm>
        </p:spPr>
        <p:txBody>
          <a:bodyPr anchor="b"/>
          <a:lstStyle>
            <a:lvl1pPr marL="0" indent="0">
              <a:lnSpc>
                <a:spcPct val="110000"/>
              </a:lnSpc>
              <a:buClr>
                <a:schemeClr val="bg1"/>
              </a:buClr>
              <a:buFont typeface="Arial" panose="020B0604020202020204" pitchFamily="34" charset="0"/>
              <a:buNone/>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88980959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0" y="1631784"/>
            <a:ext cx="3146231" cy="207930"/>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0" y="2496073"/>
            <a:ext cx="3146231" cy="2851437"/>
          </a:xfrm>
        </p:spPr>
        <p:txBody>
          <a:bodyPr anchor="b"/>
          <a:lstStyle>
            <a:lvl1pPr marL="342866" indent="-342866">
              <a:lnSpc>
                <a:spcPct val="110000"/>
              </a:lnSpc>
              <a:buClr>
                <a:schemeClr val="bg1"/>
              </a:buClr>
              <a:buFontTx/>
              <a:buBlip>
                <a:blip r:embed="rId3"/>
              </a:buBlip>
              <a:defRPr sz="1999" b="0" baseline="0">
                <a:solidFill>
                  <a:schemeClr val="bg1"/>
                </a:solidFill>
              </a:defRPr>
            </a:lvl1pPr>
            <a:lvl2pPr marL="457154" indent="0">
              <a:buNone/>
              <a:defRPr sz="1799"/>
            </a:lvl2pPr>
            <a:lvl3pPr marL="914309" indent="0">
              <a:buNone/>
              <a:defRPr sz="1600"/>
            </a:lvl3pPr>
            <a:lvl4pPr marL="1371462" indent="0">
              <a:buNone/>
              <a:defRPr sz="1400"/>
            </a:lvl4pPr>
            <a:lvl5pPr marL="1828617" indent="0">
              <a:buNone/>
              <a:defRPr sz="1400"/>
            </a:lvl5pPr>
            <a:lvl6pPr marL="2285771" indent="0">
              <a:buNone/>
              <a:defRPr sz="1400"/>
            </a:lvl6pPr>
            <a:lvl7pPr marL="2742926" indent="0">
              <a:buNone/>
              <a:defRPr sz="1400"/>
            </a:lvl7pPr>
            <a:lvl8pPr marL="3200080" indent="0">
              <a:buNone/>
              <a:defRPr sz="1400"/>
            </a:lvl8pPr>
            <a:lvl9pPr marL="3657235" indent="0">
              <a:buNone/>
              <a:defRPr sz="1400"/>
            </a:lvl9pPr>
          </a:lstStyle>
          <a:p>
            <a:pPr lvl="0"/>
            <a:r>
              <a:rPr lang="da-DK"/>
              <a:t>Klik for at redigere i master</a:t>
            </a:r>
          </a:p>
        </p:txBody>
      </p:sp>
    </p:spTree>
    <p:extLst>
      <p:ext uri="{BB962C8B-B14F-4D97-AF65-F5344CB8AC3E}">
        <p14:creationId xmlns:p14="http://schemas.microsoft.com/office/powerpoint/2010/main" val="80775322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000029835"/>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90"/>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779612982"/>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86311708"/>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90"/>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75726243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767509123"/>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90"/>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63388821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90"/>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622065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510C316-7153-CA43-83E0-7EB971E69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2" name="Pladsholder til tekst 10">
            <a:extLst>
              <a:ext uri="{FF2B5EF4-FFF2-40B4-BE49-F238E27FC236}">
                <a16:creationId xmlns:a16="http://schemas.microsoft.com/office/drawing/2014/main" id="{1D6E8309-14B7-CE44-85E2-0295E9BE1E8E}"/>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3" name="Pladsholder til tekst 2">
            <a:extLst>
              <a:ext uri="{FF2B5EF4-FFF2-40B4-BE49-F238E27FC236}">
                <a16:creationId xmlns:a16="http://schemas.microsoft.com/office/drawing/2014/main" id="{51E78548-A3AC-C94F-9BCD-19BE7F6601AE}"/>
              </a:ext>
            </a:extLst>
          </p:cNvPr>
          <p:cNvSpPr>
            <a:spLocks noGrp="1"/>
          </p:cNvSpPr>
          <p:nvPr>
            <p:ph type="body" idx="15"/>
          </p:nvPr>
        </p:nvSpPr>
        <p:spPr>
          <a:xfrm>
            <a:off x="1073701" y="2496072"/>
            <a:ext cx="3146231" cy="2851437"/>
          </a:xfrm>
        </p:spPr>
        <p:txBody>
          <a:bodyPr anchor="b"/>
          <a:lstStyle>
            <a:lvl1pPr marL="342891" indent="-342891">
              <a:lnSpc>
                <a:spcPct val="110000"/>
              </a:lnSpc>
              <a:buClr>
                <a:schemeClr val="bg1"/>
              </a:buClr>
              <a:buFontTx/>
              <a:buBlip>
                <a:blip r:embed="rId3"/>
              </a:buBlip>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74579282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90"/>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659160216"/>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2"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4" y="3994609"/>
            <a:ext cx="4153833" cy="1029587"/>
          </a:xfrm>
          <a:noFill/>
        </p:spPr>
        <p:txBody>
          <a:bodyPr anchor="t"/>
          <a:lstStyle>
            <a:lvl1pPr marL="0" indent="0">
              <a:buClr>
                <a:schemeClr val="bg1"/>
              </a:buClr>
              <a:buFont typeface="Arial" panose="020B0604020202020204" pitchFamily="34" charset="0"/>
              <a:buNone/>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4059971543"/>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4"/>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2"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4" y="3994609"/>
            <a:ext cx="4153833" cy="1029587"/>
          </a:xfrm>
          <a:noFill/>
        </p:spPr>
        <p:txBody>
          <a:bodyPr anchor="t"/>
          <a:lstStyle>
            <a:lvl1pPr marL="342866" indent="-342866">
              <a:buClr>
                <a:schemeClr val="bg1"/>
              </a:buClr>
              <a:buFontTx/>
              <a:buBlip>
                <a:blip r:embed="rId3"/>
              </a:buBlip>
              <a:defRPr sz="1999">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48697446"/>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5" y="1335163"/>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5" y="1368425"/>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5" y="3852863"/>
            <a:ext cx="39116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4" y="3687844"/>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6013"/>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80"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6" y="1229016"/>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3504245985"/>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2"/>
            <a:ext cx="12192000" cy="5473317"/>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421701129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2"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2" y="1757363"/>
            <a:ext cx="9203266"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424241866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7"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2"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1769413048"/>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2"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5"/>
            <a:ext cx="5286581" cy="3307678"/>
          </a:xfrm>
          <a:prstGeom prst="rect">
            <a:avLst/>
          </a:prstGeom>
        </p:spPr>
      </p:pic>
      <p:sp>
        <p:nvSpPr>
          <p:cNvPr id="6" name="Pladsholder til tekst 5"/>
          <p:cNvSpPr>
            <a:spLocks noGrp="1"/>
          </p:cNvSpPr>
          <p:nvPr>
            <p:ph type="body" sz="quarter" idx="11"/>
          </p:nvPr>
        </p:nvSpPr>
        <p:spPr>
          <a:xfrm>
            <a:off x="1333502" y="1757363"/>
            <a:ext cx="9203266"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1050583971"/>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8"/>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443898371"/>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showMasterSp="0" preserve="1" userDrawn="1">
  <p:cSld name="bags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3D6E1D5F-366F-D94E-B4BA-43D5029ABADD}"/>
              </a:ext>
            </a:extLst>
          </p:cNvPr>
          <p:cNvSpPr>
            <a:spLocks noChangeArrowheads="1"/>
          </p:cNvSpPr>
          <p:nvPr userDrawn="1"/>
        </p:nvSpPr>
        <p:spPr bwMode="auto">
          <a:xfrm>
            <a:off x="2" y="1"/>
            <a:ext cx="12236450" cy="68707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r>
              <a:rPr lang="da-DK" altLang="da-DK" sz="2399"/>
              <a:t> </a:t>
            </a:r>
          </a:p>
        </p:txBody>
      </p:sp>
      <p:pic>
        <p:nvPicPr>
          <p:cNvPr id="3" name="Billede 26" descr="DK-kort-prikker-midtjylland_2-01.png">
            <a:extLst>
              <a:ext uri="{FF2B5EF4-FFF2-40B4-BE49-F238E27FC236}">
                <a16:creationId xmlns:a16="http://schemas.microsoft.com/office/drawing/2014/main" id="{14430283-DB2E-A346-951D-E58AF9C16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t="34230" b="3220"/>
          <a:stretch>
            <a:fillRect/>
          </a:stretch>
        </p:blipFill>
        <p:spPr bwMode="auto">
          <a:xfrm>
            <a:off x="-878416" y="72"/>
            <a:ext cx="8070850" cy="6245225"/>
          </a:xfrm>
          <a:prstGeom prst="rect">
            <a:avLst/>
          </a:prstGeom>
          <a:noFill/>
          <a:ln>
            <a:noFill/>
          </a:ln>
          <a:extLst>
            <a:ext uri="{909E8E84-426E-40DD-AFC4-6F175D3DCCD1}">
              <a14:hiddenFill xmlns:a14="http://schemas.microsoft.com/office/drawing/2010/main">
                <a:solidFill>
                  <a:srgbClr val="FFFFFF">
                    <a:alpha val="5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lede 26">
            <a:extLst>
              <a:ext uri="{FF2B5EF4-FFF2-40B4-BE49-F238E27FC236}">
                <a16:creationId xmlns:a16="http://schemas.microsoft.com/office/drawing/2014/main" id="{38F4B6D9-D24D-4245-AAD5-71E1CD14772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82086" y="5875338"/>
            <a:ext cx="190288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29">
            <a:extLst>
              <a:ext uri="{FF2B5EF4-FFF2-40B4-BE49-F238E27FC236}">
                <a16:creationId xmlns:a16="http://schemas.microsoft.com/office/drawing/2014/main" id="{456B232F-B8C3-B54B-93AF-F4CB9C5D3541}"/>
              </a:ext>
            </a:extLst>
          </p:cNvPr>
          <p:cNvSpPr txBox="1">
            <a:spLocks noChangeArrowheads="1"/>
          </p:cNvSpPr>
          <p:nvPr userDrawn="1"/>
        </p:nvSpPr>
        <p:spPr bwMode="auto">
          <a:xfrm>
            <a:off x="13447354" y="31823"/>
            <a:ext cx="184683" cy="461558"/>
          </a:xfrm>
          <a:prstGeom prst="rect">
            <a:avLst/>
          </a:prstGeom>
          <a:noFill/>
          <a:ln>
            <a:noFill/>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defRPr/>
            </a:pPr>
            <a:endParaRPr lang="da-DK" sz="2399"/>
          </a:p>
        </p:txBody>
      </p:sp>
      <p:sp>
        <p:nvSpPr>
          <p:cNvPr id="6" name="Rectangle 82">
            <a:extLst>
              <a:ext uri="{FF2B5EF4-FFF2-40B4-BE49-F238E27FC236}">
                <a16:creationId xmlns:a16="http://schemas.microsoft.com/office/drawing/2014/main" id="{4ED44DC2-7E94-5048-9EDA-0AA8D9DDBD07}"/>
              </a:ext>
            </a:extLst>
          </p:cNvPr>
          <p:cNvSpPr>
            <a:spLocks noGrp="1" noChangeArrowheads="1"/>
          </p:cNvSpPr>
          <p:nvPr>
            <p:ph type="ftr" sz="quarter" idx="10"/>
          </p:nvPr>
        </p:nvSpPr>
        <p:spPr/>
        <p:txBody>
          <a:bodyPr/>
          <a:lstStyle>
            <a:lvl1pPr>
              <a:defRPr>
                <a:solidFill>
                  <a:schemeClr val="bg1"/>
                </a:solidFill>
                <a:latin typeface="Verdana" pitchFamily="34" charset="0"/>
                <a:ea typeface="+mn-ea"/>
              </a:defRPr>
            </a:lvl1pPr>
          </a:lstStyle>
          <a:p>
            <a:pPr>
              <a:defRPr/>
            </a:pPr>
            <a:r>
              <a:rPr lang="da-DK" altLang="da-DK"/>
              <a:t>www.regionmidtjylland.dk</a:t>
            </a:r>
          </a:p>
        </p:txBody>
      </p:sp>
    </p:spTree>
    <p:extLst>
      <p:ext uri="{BB962C8B-B14F-4D97-AF65-F5344CB8AC3E}">
        <p14:creationId xmlns:p14="http://schemas.microsoft.com/office/powerpoint/2010/main" val="25322057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81681911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1" tIns="45706" rIns="91411" bIns="45706" rtlCol="0" anchor="ctr"/>
          <a:lstStyle/>
          <a:p>
            <a:pPr algn="ctr"/>
            <a:endParaRPr lang="da-DK" sz="1799" dirty="0">
              <a:solidFill>
                <a:srgbClr val="3F3018"/>
              </a:solidFill>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3440097759"/>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81582-33C5-88E4-3CB0-22E9E10C8EC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28E59536-534D-B471-D59E-524D68520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redigere undertiteltypografien i masteren</a:t>
            </a:r>
          </a:p>
        </p:txBody>
      </p:sp>
      <p:sp>
        <p:nvSpPr>
          <p:cNvPr id="4" name="Pladsholder til dato 3">
            <a:extLst>
              <a:ext uri="{FF2B5EF4-FFF2-40B4-BE49-F238E27FC236}">
                <a16:creationId xmlns:a16="http://schemas.microsoft.com/office/drawing/2014/main" id="{67627B73-A57D-888F-7C53-D6D6D7B73D55}"/>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707BC1AC-3A09-D9CF-6908-CC80FA85262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42A2451-6B14-9CAE-DD28-C53433AD6CE0}"/>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4199214330"/>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3E5765-BCAA-DC80-0C3C-75FB97063B2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7B29CA9-B345-D6F6-7C5C-F05BBE17990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7DA35A6-5146-314A-F276-8D4C4FF0D1E4}"/>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523EE90D-2EAD-E6B2-F35F-250875C57419}"/>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978043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AE567-AE9A-2FDE-2438-20C49F92605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20230ECD-E3AC-559A-40FE-1D601FD3BB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D9F1BD2D-3A9C-296D-8DE3-E28BDB89B837}"/>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FC45664D-20A3-8168-137A-EFF684FBF93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146505-F324-A66F-8141-DF6DE6E19B18}"/>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160767846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AC87F-0DB2-78AA-1041-5FE00FCB184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6C27DD4-4A3B-1449-653B-FF0DB3BE421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9D3EC95-685A-73B8-F761-397B5AC27BE8}"/>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39FC246-FFA8-48F5-B013-C181735F2D59}"/>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6" name="Pladsholder til sidefod 5">
            <a:extLst>
              <a:ext uri="{FF2B5EF4-FFF2-40B4-BE49-F238E27FC236}">
                <a16:creationId xmlns:a16="http://schemas.microsoft.com/office/drawing/2014/main" id="{AAC55A37-B853-AEE3-E633-ED46643CF13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6923519-D788-52FF-383E-C1AA5E00A3D1}"/>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347152013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AC449-CF4C-AE38-C530-1698504C6864}"/>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BDB983A-EAB2-1812-4423-19EEEC700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D323173-1228-5656-E38A-B28632553886}"/>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58036D16-52D2-D868-B54C-814FB923BE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9CF2D14-39BF-C1EB-EDF1-976A9963DFA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E01329A-7151-3CFD-3902-2C7AF855B796}"/>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8" name="Pladsholder til sidefod 7">
            <a:extLst>
              <a:ext uri="{FF2B5EF4-FFF2-40B4-BE49-F238E27FC236}">
                <a16:creationId xmlns:a16="http://schemas.microsoft.com/office/drawing/2014/main" id="{90DFF68B-D575-3767-1346-8380DF9DED0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A0B9E431-50FD-46DB-45A4-57EDCD62CEE7}"/>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2782313549"/>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A596B-2C14-68E9-593D-F3099DCE246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EAD8F4F-E492-BBE9-A2AF-6AFD6C082032}"/>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4" name="Pladsholder til sidefod 3">
            <a:extLst>
              <a:ext uri="{FF2B5EF4-FFF2-40B4-BE49-F238E27FC236}">
                <a16:creationId xmlns:a16="http://schemas.microsoft.com/office/drawing/2014/main" id="{B5D14628-8264-7ADD-5F96-A7DE9B0B4E7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5F063CD-02B1-57DC-1A73-C747F2DB3AD5}"/>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346452783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78303C7-DD56-1858-E7F4-7443C7EAEAE6}"/>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3" name="Pladsholder til sidefod 2">
            <a:extLst>
              <a:ext uri="{FF2B5EF4-FFF2-40B4-BE49-F238E27FC236}">
                <a16:creationId xmlns:a16="http://schemas.microsoft.com/office/drawing/2014/main" id="{6BE37A36-0175-D70F-D641-64701E2509A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B75A7E83-7FD4-182D-8F8F-B2E70F23B754}"/>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3721661121"/>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B4ABE3-CE65-4F43-D95A-6DA9594EF47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1BF6E68-FCA6-D191-54EF-58F3CDCCB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58A491B-31D1-97A9-5EA9-F51C0E16C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72931C2-3882-CE0F-5515-3685766B595C}"/>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6" name="Pladsholder til sidefod 5">
            <a:extLst>
              <a:ext uri="{FF2B5EF4-FFF2-40B4-BE49-F238E27FC236}">
                <a16:creationId xmlns:a16="http://schemas.microsoft.com/office/drawing/2014/main" id="{419E2E41-2FC6-0967-D1F9-A4443F1337A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76E7E23-DA94-B007-E440-91824A45CA0A}"/>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243094498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F8A97-2ED2-166E-7F76-7E17CE5525F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4BC8870-1C26-FCA4-2F3B-D7EE2762D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C342E48-FB2D-185E-A2A0-0214B604BF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F5D86ED-6C69-85A9-124E-B2C3350C05C8}"/>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6" name="Pladsholder til sidefod 5">
            <a:extLst>
              <a:ext uri="{FF2B5EF4-FFF2-40B4-BE49-F238E27FC236}">
                <a16:creationId xmlns:a16="http://schemas.microsoft.com/office/drawing/2014/main" id="{03BF2893-C7D6-2C6C-18B4-C964A7E62B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DC3A8E8-385D-C5B3-C285-2FC050364555}"/>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9194772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1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0D886FB-A94F-674D-A5AA-72393A1905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8AFD3AC-F859-FA4D-9156-3376F3457C9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CFF5B4E-F38D-324D-8039-5C0DCED83D84}"/>
              </a:ext>
            </a:extLst>
          </p:cNvPr>
          <p:cNvSpPr>
            <a:spLocks noGrp="1"/>
          </p:cNvSpPr>
          <p:nvPr>
            <p:ph type="body" idx="15"/>
          </p:nvPr>
        </p:nvSpPr>
        <p:spPr>
          <a:xfrm>
            <a:off x="1073701" y="2496072"/>
            <a:ext cx="3146231" cy="2851437"/>
          </a:xfrm>
        </p:spPr>
        <p:txBody>
          <a:bodyPr anchor="b"/>
          <a:lstStyle>
            <a:lvl1pPr marL="342891" indent="-342891">
              <a:lnSpc>
                <a:spcPct val="110000"/>
              </a:lnSpc>
              <a:buClr>
                <a:schemeClr val="bg1"/>
              </a:buClr>
              <a:buFontTx/>
              <a:buBlip>
                <a:blip r:embed="rId3"/>
              </a:buBlip>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93194617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A47435-7EBA-49EB-0FA2-68E19225954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A097BE6-4E2E-7673-1A87-C6C02B36F88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ABB6B1B-222B-7671-7BDE-5AAE0C0F2FB0}"/>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59D9FED0-BE46-2A6D-512C-3530D856B12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CC5C02F-AB2E-B577-A92F-E8FE2433BEB1}"/>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311802678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2223829D-37D8-3A48-E0C2-97B362FD4A9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1ECC879-E44A-9060-326A-76EE7334979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D170FE4-60C4-08AB-EBF9-6E033B2C654F}"/>
              </a:ext>
            </a:extLst>
          </p:cNvPr>
          <p:cNvSpPr>
            <a:spLocks noGrp="1"/>
          </p:cNvSpPr>
          <p:nvPr>
            <p:ph type="dt" sz="half" idx="10"/>
          </p:nvPr>
        </p:nvSpPr>
        <p:spPr/>
        <p:txBody>
          <a:body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D85273C4-3FAF-2FA4-2D67-14628E5D3D2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C9EFBA6-BB70-93ED-0E1A-01F6C5468022}"/>
              </a:ext>
            </a:extLst>
          </p:cNvPr>
          <p:cNvSpPr>
            <a:spLocks noGrp="1"/>
          </p:cNvSpPr>
          <p:nvPr>
            <p:ph type="sldNum" sz="quarter" idx="12"/>
          </p:nvPr>
        </p:nvSpPr>
        <p:spPr/>
        <p:txBody>
          <a:bodyPr/>
          <a:lstStyle/>
          <a:p>
            <a:fld id="{D0B2DFC2-36F8-4A0D-932D-F90F8989D789}" type="slidenum">
              <a:rPr lang="da-DK" smtClean="0"/>
              <a:t>‹#›</a:t>
            </a:fld>
            <a:endParaRPr lang="da-DK"/>
          </a:p>
        </p:txBody>
      </p:sp>
    </p:spTree>
    <p:extLst>
      <p:ext uri="{BB962C8B-B14F-4D97-AF65-F5344CB8AC3E}">
        <p14:creationId xmlns:p14="http://schemas.microsoft.com/office/powerpoint/2010/main" val="1409051180"/>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showMasterSp="0" preserve="1" userDrawn="1">
  <p:cSld name="CfBH_start-dias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pic>
        <p:nvPicPr>
          <p:cNvPr id="9" name="Billede 8"/>
          <p:cNvPicPr>
            <a:picLocks noChangeAspect="1"/>
          </p:cNvPicPr>
          <p:nvPr userDrawn="1"/>
        </p:nvPicPr>
        <p:blipFill>
          <a:blip r:embed="rId2"/>
          <a:stretch>
            <a:fillRect/>
          </a:stretch>
        </p:blipFill>
        <p:spPr>
          <a:xfrm>
            <a:off x="3582466" y="1629218"/>
            <a:ext cx="4860096" cy="2345335"/>
          </a:xfrm>
          <a:prstGeom prst="rect">
            <a:avLst/>
          </a:prstGeom>
        </p:spPr>
      </p:pic>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7933" algn="l"/>
              </a:tabLst>
              <a:defRPr sz="2398"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3">
            <a:extLst>
              <a:ext uri="{28A0092B-C50C-407E-A947-70E740481C1C}">
                <a14:useLocalDpi xmlns:a14="http://schemas.microsoft.com/office/drawing/2010/main" val="0"/>
              </a:ext>
            </a:extLst>
          </a:blip>
          <a:srcRect b="-520"/>
          <a:stretch/>
        </p:blipFill>
        <p:spPr>
          <a:xfrm>
            <a:off x="1" y="6534524"/>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marR="0" lvl="0" indent="0" algn="l" defTabSz="914035" rtl="0" eaLnBrk="1" fontAlgn="base" latinLnBrk="0" hangingPunct="1">
              <a:lnSpc>
                <a:spcPct val="100000"/>
              </a:lnSpc>
              <a:spcBef>
                <a:spcPct val="0"/>
              </a:spcBef>
              <a:spcAft>
                <a:spcPct val="20000"/>
              </a:spcAft>
              <a:buClr>
                <a:srgbClr val="CC6633"/>
              </a:buClr>
              <a:buSzTx/>
              <a:buFont typeface="Wingdings" panose="05000000000000000000" pitchFamily="2" charset="2"/>
              <a:buNone/>
              <a:tabLst/>
              <a:defRPr/>
            </a:pPr>
            <a:r>
              <a:rPr kumimoji="0" lang="da-DK" sz="1798" b="0" i="0" u="none" strike="noStrike" kern="0" cap="none" spc="0" normalizeH="0" baseline="0" noProof="0" dirty="0">
                <a:ln>
                  <a:noFill/>
                </a:ln>
                <a:solidFill>
                  <a:srgbClr val="000000"/>
                </a:solidFill>
                <a:effectLst/>
                <a:uLnTx/>
                <a:uFillTx/>
                <a:latin typeface="Verdana"/>
                <a:ea typeface="+mn-ea"/>
                <a:cs typeface="+mn-cs"/>
              </a:rPr>
              <a:t>Center for Bæredygtige Hospitaler</a:t>
            </a:r>
          </a:p>
        </p:txBody>
      </p:sp>
      <p:sp>
        <p:nvSpPr>
          <p:cNvPr id="13" name="Pladsholder til tekst 11"/>
          <p:cNvSpPr>
            <a:spLocks noGrp="1"/>
          </p:cNvSpPr>
          <p:nvPr>
            <p:ph type="body" sz="quarter" idx="11" hasCustomPrompt="1"/>
          </p:nvPr>
        </p:nvSpPr>
        <p:spPr>
          <a:xfrm>
            <a:off x="5736906" y="6028605"/>
            <a:ext cx="6086005" cy="334053"/>
          </a:xfrm>
        </p:spPr>
        <p:txBody>
          <a:bodyPr anchor="b" anchorCtr="0"/>
          <a:lstStyle>
            <a:lvl1pPr marL="0" indent="0" algn="r">
              <a:buNone/>
              <a:defRPr sz="1000" baseline="0">
                <a:solidFill>
                  <a:schemeClr val="tx1"/>
                </a:solidFill>
              </a:defRPr>
            </a:lvl1pPr>
            <a:lvl2pPr marL="833612" indent="0">
              <a:buNone/>
              <a:defRPr/>
            </a:lvl2pPr>
            <a:lvl3pPr marL="1548741" indent="0">
              <a:buNone/>
              <a:defRPr/>
            </a:lvl3pPr>
            <a:lvl4pPr marL="2278681" indent="0">
              <a:buNone/>
              <a:defRPr/>
            </a:lvl4pPr>
            <a:lvl5pPr marL="2873212" indent="0">
              <a:buNone/>
              <a:defRPr/>
            </a:lvl5pPr>
          </a:lstStyle>
          <a:p>
            <a:pPr lvl="0"/>
            <a:r>
              <a:rPr lang="da-DK" dirty="0"/>
              <a:t>Skriv tekst her. Fx. navn og hjemmeside</a:t>
            </a:r>
          </a:p>
        </p:txBody>
      </p:sp>
    </p:spTree>
    <p:extLst>
      <p:ext uri="{BB962C8B-B14F-4D97-AF65-F5344CB8AC3E}">
        <p14:creationId xmlns:p14="http://schemas.microsoft.com/office/powerpoint/2010/main" val="1929176134"/>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showMasterSp="0" preserve="1" userDrawn="1">
  <p:cSld name="CfBH_slut-dias-uden-logo_midtlys">
    <p:spTree>
      <p:nvGrpSpPr>
        <p:cNvPr id="1" name=""/>
        <p:cNvGrpSpPr/>
        <p:nvPr/>
      </p:nvGrpSpPr>
      <p:grpSpPr>
        <a:xfrm>
          <a:off x="0" y="0"/>
          <a:ext cx="0" cy="0"/>
          <a:chOff x="0" y="0"/>
          <a:chExt cx="0" cy="0"/>
        </a:xfrm>
      </p:grpSpPr>
      <p:sp>
        <p:nvSpPr>
          <p:cNvPr id="2" name="Rektangel 1"/>
          <p:cNvSpPr>
            <a:spLocks noChangeAspect="1"/>
          </p:cNvSpPr>
          <p:nvPr userDrawn="1"/>
        </p:nvSpPr>
        <p:spPr>
          <a:xfrm>
            <a:off x="1" y="0"/>
            <a:ext cx="12192000" cy="6858000"/>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7" name="Rectangle 113"/>
          <p:cNvSpPr>
            <a:spLocks noGrp="1" noChangeAspect="1" noChangeArrowheads="1"/>
          </p:cNvSpPr>
          <p:nvPr>
            <p:ph type="subTitle" sz="quarter" idx="1" hasCustomPrompt="1"/>
          </p:nvPr>
        </p:nvSpPr>
        <p:spPr>
          <a:xfrm>
            <a:off x="694697" y="4678917"/>
            <a:ext cx="10802606" cy="637186"/>
          </a:xfrm>
        </p:spPr>
        <p:txBody>
          <a:bodyPr anchor="ctr" anchorCtr="0"/>
          <a:lstStyle>
            <a:lvl1pPr marL="0" indent="0" algn="ctr">
              <a:buFont typeface="Wingdings" pitchFamily="2" charset="2"/>
              <a:buNone/>
              <a:tabLst>
                <a:tab pos="1167933" algn="l"/>
              </a:tabLst>
              <a:defRPr sz="2398" b="1">
                <a:solidFill>
                  <a:schemeClr val="tx2"/>
                </a:solidFill>
              </a:defRPr>
            </a:lvl1pPr>
          </a:lstStyle>
          <a:p>
            <a:pPr lvl="0"/>
            <a:r>
              <a:rPr lang="da-DK" altLang="da-DK" noProof="0" dirty="0"/>
              <a:t>Skriv titel her</a:t>
            </a:r>
          </a:p>
        </p:txBody>
      </p:sp>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b="-520"/>
          <a:stretch/>
        </p:blipFill>
        <p:spPr>
          <a:xfrm>
            <a:off x="1" y="6534524"/>
            <a:ext cx="12193625" cy="334513"/>
          </a:xfrm>
          <a:prstGeom prst="rect">
            <a:avLst/>
          </a:prstGeom>
        </p:spPr>
      </p:pic>
      <p:sp>
        <p:nvSpPr>
          <p:cNvPr id="11" name="Undertitel 4"/>
          <p:cNvSpPr txBox="1">
            <a:spLocks/>
          </p:cNvSpPr>
          <p:nvPr userDrawn="1"/>
        </p:nvSpPr>
        <p:spPr bwMode="auto">
          <a:xfrm>
            <a:off x="359906" y="6118583"/>
            <a:ext cx="4319355" cy="5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457200" marR="0" indent="-457200" algn="l" defTabSz="9144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200">
                <a:solidFill>
                  <a:schemeClr val="tx1"/>
                </a:solidFill>
                <a:latin typeface="+mn-lt"/>
                <a:ea typeface="+mn-ea"/>
                <a:cs typeface="+mn-cs"/>
              </a:defRPr>
            </a:lvl1pPr>
            <a:lvl2pPr marL="1198003" indent="-364058" algn="l" rtl="0" eaLnBrk="1" fontAlgn="base" hangingPunct="1">
              <a:spcBef>
                <a:spcPct val="0"/>
              </a:spcBef>
              <a:spcAft>
                <a:spcPct val="20000"/>
              </a:spcAft>
              <a:buClr>
                <a:schemeClr val="accent3"/>
              </a:buClr>
              <a:buFont typeface="Wingdings" pitchFamily="2" charset="2"/>
              <a:buChar char="§"/>
              <a:defRPr sz="3200">
                <a:solidFill>
                  <a:schemeClr val="tx1"/>
                </a:solidFill>
                <a:latin typeface="+mn-lt"/>
              </a:defRPr>
            </a:lvl2pPr>
            <a:lvl3pPr marL="1790655" indent="-241294" algn="l" rtl="0" eaLnBrk="1" fontAlgn="base" hangingPunct="1">
              <a:spcBef>
                <a:spcPct val="0"/>
              </a:spcBef>
              <a:spcAft>
                <a:spcPct val="20000"/>
              </a:spcAft>
              <a:buClr>
                <a:schemeClr val="accent3"/>
              </a:buClr>
              <a:buFont typeface="Wingdings" pitchFamily="2" charset="2"/>
              <a:buChar char="§"/>
              <a:defRPr sz="2600">
                <a:solidFill>
                  <a:schemeClr val="tx1"/>
                </a:solidFill>
                <a:latin typeface="+mn-lt"/>
              </a:defRPr>
            </a:lvl3pPr>
            <a:lvl4pPr marL="2523004" indent="-24341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9306" indent="-234945"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889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8476"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8061"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7645" indent="-234945"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a:lstStyle>
          <a:p>
            <a:pPr marL="0" marR="0" lvl="0" indent="0" algn="l" defTabSz="914035" rtl="0" eaLnBrk="1" fontAlgn="base" latinLnBrk="0" hangingPunct="1">
              <a:lnSpc>
                <a:spcPct val="100000"/>
              </a:lnSpc>
              <a:spcBef>
                <a:spcPct val="0"/>
              </a:spcBef>
              <a:spcAft>
                <a:spcPct val="20000"/>
              </a:spcAft>
              <a:buClr>
                <a:srgbClr val="CC6633"/>
              </a:buClr>
              <a:buSzTx/>
              <a:buFont typeface="Wingdings" panose="05000000000000000000" pitchFamily="2" charset="2"/>
              <a:buNone/>
              <a:tabLst/>
              <a:defRPr/>
            </a:pPr>
            <a:r>
              <a:rPr kumimoji="0" lang="da-DK" sz="1798" b="0" i="0" u="none" strike="noStrike" kern="0" cap="none" spc="0" normalizeH="0" baseline="0" noProof="0" dirty="0">
                <a:ln>
                  <a:noFill/>
                </a:ln>
                <a:solidFill>
                  <a:srgbClr val="000000"/>
                </a:solidFill>
                <a:effectLst/>
                <a:uLnTx/>
                <a:uFillTx/>
                <a:latin typeface="Verdana"/>
                <a:ea typeface="+mn-ea"/>
                <a:cs typeface="+mn-cs"/>
              </a:rPr>
              <a:t>Center for Bæredygtige Hospitaler</a:t>
            </a:r>
          </a:p>
        </p:txBody>
      </p:sp>
      <p:sp>
        <p:nvSpPr>
          <p:cNvPr id="13" name="Pladsholder til tekst 11"/>
          <p:cNvSpPr>
            <a:spLocks noGrp="1"/>
          </p:cNvSpPr>
          <p:nvPr>
            <p:ph type="body" sz="quarter" idx="11" hasCustomPrompt="1"/>
          </p:nvPr>
        </p:nvSpPr>
        <p:spPr>
          <a:xfrm>
            <a:off x="5736906" y="6028605"/>
            <a:ext cx="6086005" cy="334053"/>
          </a:xfrm>
        </p:spPr>
        <p:txBody>
          <a:bodyPr anchor="b" anchorCtr="0"/>
          <a:lstStyle>
            <a:lvl1pPr marL="0" indent="0" algn="r">
              <a:buNone/>
              <a:defRPr sz="1000" baseline="0">
                <a:solidFill>
                  <a:schemeClr val="tx1"/>
                </a:solidFill>
              </a:defRPr>
            </a:lvl1pPr>
            <a:lvl2pPr marL="833612" indent="0">
              <a:buNone/>
              <a:defRPr/>
            </a:lvl2pPr>
            <a:lvl3pPr marL="1548741" indent="0">
              <a:buNone/>
              <a:defRPr/>
            </a:lvl3pPr>
            <a:lvl4pPr marL="2278681" indent="0">
              <a:buNone/>
              <a:defRPr/>
            </a:lvl4pPr>
            <a:lvl5pPr marL="2873212" indent="0">
              <a:buNone/>
              <a:defRPr/>
            </a:lvl5pPr>
          </a:lstStyle>
          <a:p>
            <a:pPr lvl="0"/>
            <a:r>
              <a:rPr lang="da-DK" dirty="0"/>
              <a:t>Skriv tekst her. Fx. navn og hjemmeside</a:t>
            </a:r>
          </a:p>
        </p:txBody>
      </p:sp>
      <p:pic>
        <p:nvPicPr>
          <p:cNvPr id="9" name="Billede 8"/>
          <p:cNvPicPr>
            <a:picLocks noChangeAspect="1"/>
          </p:cNvPicPr>
          <p:nvPr userDrawn="1"/>
        </p:nvPicPr>
        <p:blipFill>
          <a:blip r:embed="rId3"/>
          <a:stretch>
            <a:fillRect/>
          </a:stretch>
        </p:blipFill>
        <p:spPr>
          <a:xfrm>
            <a:off x="11232675" y="107975"/>
            <a:ext cx="842792" cy="406706"/>
          </a:xfrm>
          <a:prstGeom prst="rect">
            <a:avLst/>
          </a:prstGeom>
        </p:spPr>
      </p:pic>
    </p:spTree>
    <p:extLst>
      <p:ext uri="{BB962C8B-B14F-4D97-AF65-F5344CB8AC3E}">
        <p14:creationId xmlns:p14="http://schemas.microsoft.com/office/powerpoint/2010/main" val="2708633826"/>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CfBH_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457017" indent="-457017">
              <a:buClr>
                <a:schemeClr val="accent3"/>
              </a:buClr>
              <a:buFont typeface="Wingdings" panose="05000000000000000000" pitchFamily="2" charset="2"/>
              <a:buChar char="§"/>
              <a:defRPr/>
            </a:lvl1pPr>
            <a:lvl2pPr marL="1197525" indent="-363913">
              <a:buClr>
                <a:schemeClr val="accent3"/>
              </a:buClr>
              <a:buFont typeface="Wingdings" panose="05000000000000000000" pitchFamily="2" charset="2"/>
              <a:buChar char="§"/>
              <a:defRPr/>
            </a:lvl2pPr>
            <a:lvl3pPr marL="1789939" indent="-241198">
              <a:buClr>
                <a:schemeClr val="accent3"/>
              </a:buClr>
              <a:buFont typeface="Wingdings" panose="05000000000000000000" pitchFamily="2" charset="2"/>
              <a:buChar char="§"/>
              <a:defRPr/>
            </a:lvl3pPr>
            <a:lvl4pPr marL="2521994" indent="-243314">
              <a:buClr>
                <a:schemeClr val="accent3"/>
              </a:buClr>
              <a:buFont typeface="Wingdings" panose="05000000000000000000" pitchFamily="2" charset="2"/>
              <a:buChar char="§"/>
              <a:defRPr/>
            </a:lvl4pPr>
            <a:lvl5pPr marL="3158847" indent="-285635">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pic>
        <p:nvPicPr>
          <p:cNvPr id="8" name="Billed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5"/>
            <a:ext cx="1907503" cy="52329"/>
          </a:xfrm>
          <a:prstGeom prst="rect">
            <a:avLst/>
          </a:prstGeom>
        </p:spPr>
      </p:pic>
    </p:spTree>
    <p:extLst>
      <p:ext uri="{BB962C8B-B14F-4D97-AF65-F5344CB8AC3E}">
        <p14:creationId xmlns:p14="http://schemas.microsoft.com/office/powerpoint/2010/main" val="2912959651"/>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CfBH_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457017" indent="-45701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pic>
        <p:nvPicPr>
          <p:cNvPr id="6" name="Billed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520"/>
          <a:stretch/>
        </p:blipFill>
        <p:spPr>
          <a:xfrm>
            <a:off x="10286121" y="6460505"/>
            <a:ext cx="1907503" cy="52329"/>
          </a:xfrm>
          <a:prstGeom prst="rect">
            <a:avLst/>
          </a:prstGeom>
        </p:spPr>
      </p:pic>
    </p:spTree>
    <p:extLst>
      <p:ext uri="{BB962C8B-B14F-4D97-AF65-F5344CB8AC3E}">
        <p14:creationId xmlns:p14="http://schemas.microsoft.com/office/powerpoint/2010/main" val="1181038471"/>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p:cSld name="Titeldias_MIDTRØD">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solidFill>
                  <a:schemeClr val="bg1"/>
                </a:solidFill>
              </a:defRPr>
            </a:lvl1pPr>
          </a:lstStyle>
          <a:p>
            <a:pPr lvl="0"/>
            <a:r>
              <a:rPr lang="da-DK" altLang="da-DK" noProof="0" dirty="0"/>
              <a:t>Skriv undertitel her</a:t>
            </a:r>
          </a:p>
        </p:txBody>
      </p:sp>
      <p:grpSp>
        <p:nvGrpSpPr>
          <p:cNvPr id="4" name="Group 4"/>
          <p:cNvGrpSpPr>
            <a:grpSpLocks noChangeAspect="1"/>
          </p:cNvGrpSpPr>
          <p:nvPr userDrawn="1"/>
        </p:nvGrpSpPr>
        <p:grpSpPr bwMode="auto">
          <a:xfrm>
            <a:off x="7809966" y="3131276"/>
            <a:ext cx="5504838" cy="4167645"/>
            <a:chOff x="3283" y="343"/>
            <a:chExt cx="3274" cy="2473"/>
          </a:xfrm>
          <a:solidFill>
            <a:schemeClr val="tx2">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2891917281"/>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p:cSld name="Titeldias_LYSGRØN">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7" name="Group 4"/>
          <p:cNvGrpSpPr>
            <a:grpSpLocks noChangeAspect="1"/>
          </p:cNvGrpSpPr>
          <p:nvPr userDrawn="1"/>
        </p:nvGrpSpPr>
        <p:grpSpPr bwMode="auto">
          <a:xfrm>
            <a:off x="7809966" y="3131276"/>
            <a:ext cx="5504838" cy="4167645"/>
            <a:chOff x="3283" y="343"/>
            <a:chExt cx="3274" cy="2473"/>
          </a:xfrm>
          <a:solidFill>
            <a:schemeClr val="accent1">
              <a:lumMod val="75000"/>
              <a:alpha val="50000"/>
            </a:schemeClr>
          </a:solidFill>
        </p:grpSpPr>
        <p:sp>
          <p:nvSpPr>
            <p:cNvPr id="8"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9"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0"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2"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5"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7"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8"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766323272"/>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p:cSld name="Titeldias_ORANGE">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6"/>
            <a:ext cx="5504838" cy="4167645"/>
            <a:chOff x="3283" y="343"/>
            <a:chExt cx="3274" cy="2473"/>
          </a:xfrm>
          <a:solidFill>
            <a:schemeClr val="accent3">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758974497"/>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p:cSld name="Titeldias_PETROL">
    <p:bg>
      <p:bgPr>
        <a:solidFill>
          <a:schemeClr val="bg1">
            <a:alpha val="50000"/>
          </a:schemeClr>
        </a:solidFill>
        <a:effectLst/>
      </p:bgPr>
    </p:bg>
    <p:spTree>
      <p:nvGrpSpPr>
        <p:cNvPr id="1" name=""/>
        <p:cNvGrpSpPr/>
        <p:nvPr/>
      </p:nvGrpSpPr>
      <p:grpSpPr>
        <a:xfrm>
          <a:off x="0" y="0"/>
          <a:ext cx="0" cy="0"/>
          <a:chOff x="0" y="0"/>
          <a:chExt cx="0" cy="0"/>
        </a:xfrm>
      </p:grpSpPr>
      <p:sp>
        <p:nvSpPr>
          <p:cNvPr id="2" name="Rektangel 1"/>
          <p:cNvSpPr>
            <a:spLocks noChangeAspect="1"/>
          </p:cNvSpPr>
          <p:nvPr/>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9024" name="Rectangle 112"/>
          <p:cNvSpPr>
            <a:spLocks noGrp="1" noChangeAspect="1" noChangeArrowheads="1"/>
          </p:cNvSpPr>
          <p:nvPr>
            <p:ph type="ctrTitle" sz="quarter" hasCustomPrompt="1"/>
          </p:nvPr>
        </p:nvSpPr>
        <p:spPr>
          <a:xfrm>
            <a:off x="1080142" y="3599166"/>
            <a:ext cx="9721265" cy="1439863"/>
          </a:xfrm>
        </p:spPr>
        <p:txBody>
          <a:bodyPr/>
          <a:lstStyle>
            <a:lvl1pPr>
              <a:lnSpc>
                <a:spcPct val="100000"/>
              </a:lnSpc>
              <a:spcAft>
                <a:spcPct val="20000"/>
              </a:spcAft>
              <a:defRPr sz="4999">
                <a:solidFill>
                  <a:schemeClr val="bg1"/>
                </a:solidFill>
              </a:defRPr>
            </a:lvl1pPr>
          </a:lstStyle>
          <a:p>
            <a:pPr lvl="0"/>
            <a:r>
              <a:rPr lang="da-DK" altLang="da-DK" noProof="0" dirty="0"/>
              <a:t>Skriv titel her</a:t>
            </a:r>
          </a:p>
        </p:txBody>
      </p:sp>
      <p:sp>
        <p:nvSpPr>
          <p:cNvPr id="39025" name="Rectangle 113"/>
          <p:cNvSpPr>
            <a:spLocks noGrp="1" noChangeAspect="1" noChangeArrowheads="1"/>
          </p:cNvSpPr>
          <p:nvPr>
            <p:ph type="subTitle" sz="quarter" idx="1" hasCustomPrompt="1"/>
          </p:nvPr>
        </p:nvSpPr>
        <p:spPr>
          <a:xfrm>
            <a:off x="1080142" y="5110818"/>
            <a:ext cx="9721265" cy="719138"/>
          </a:xfrm>
        </p:spPr>
        <p:txBody>
          <a:bodyPr anchor="t"/>
          <a:lstStyle>
            <a:lvl1pPr marL="0" indent="0">
              <a:buFont typeface="Wingdings" pitchFamily="2" charset="2"/>
              <a:buNone/>
              <a:defRPr sz="2599"/>
            </a:lvl1pPr>
          </a:lstStyle>
          <a:p>
            <a:pPr lvl="0"/>
            <a:r>
              <a:rPr lang="da-DK" altLang="da-DK" noProof="0" dirty="0"/>
              <a:t>Skriv undertitel her</a:t>
            </a:r>
          </a:p>
        </p:txBody>
      </p:sp>
      <p:grpSp>
        <p:nvGrpSpPr>
          <p:cNvPr id="6" name="Group 4"/>
          <p:cNvGrpSpPr>
            <a:grpSpLocks noChangeAspect="1"/>
          </p:cNvGrpSpPr>
          <p:nvPr userDrawn="1"/>
        </p:nvGrpSpPr>
        <p:grpSpPr bwMode="auto">
          <a:xfrm>
            <a:off x="7809966" y="3131276"/>
            <a:ext cx="5504838" cy="4167645"/>
            <a:chOff x="3283" y="343"/>
            <a:chExt cx="3274" cy="2473"/>
          </a:xfrm>
          <a:solidFill>
            <a:schemeClr val="accent2">
              <a:lumMod val="75000"/>
              <a:alpha val="50000"/>
            </a:schemeClr>
          </a:solidFill>
        </p:grpSpPr>
        <p:sp>
          <p:nvSpPr>
            <p:cNvPr id="7" name="Freeform 5"/>
            <p:cNvSpPr>
              <a:spLocks/>
            </p:cNvSpPr>
            <p:nvPr userDrawn="1"/>
          </p:nvSpPr>
          <p:spPr bwMode="auto">
            <a:xfrm>
              <a:off x="3309" y="1480"/>
              <a:ext cx="868" cy="670"/>
            </a:xfrm>
            <a:custGeom>
              <a:avLst/>
              <a:gdLst>
                <a:gd name="T0" fmla="*/ 85 w 425"/>
                <a:gd name="T1" fmla="*/ 0 h 328"/>
                <a:gd name="T2" fmla="*/ 0 w 425"/>
                <a:gd name="T3" fmla="*/ 293 h 328"/>
                <a:gd name="T4" fmla="*/ 379 w 425"/>
                <a:gd name="T5" fmla="*/ 328 h 328"/>
                <a:gd name="T6" fmla="*/ 425 w 425"/>
                <a:gd name="T7" fmla="*/ 174 h 328"/>
                <a:gd name="T8" fmla="*/ 85 w 425"/>
                <a:gd name="T9" fmla="*/ 0 h 328"/>
              </a:gdLst>
              <a:ahLst/>
              <a:cxnLst>
                <a:cxn ang="0">
                  <a:pos x="T0" y="T1"/>
                </a:cxn>
                <a:cxn ang="0">
                  <a:pos x="T2" y="T3"/>
                </a:cxn>
                <a:cxn ang="0">
                  <a:pos x="T4" y="T5"/>
                </a:cxn>
                <a:cxn ang="0">
                  <a:pos x="T6" y="T7"/>
                </a:cxn>
                <a:cxn ang="0">
                  <a:pos x="T8" y="T9"/>
                </a:cxn>
              </a:cxnLst>
              <a:rect l="0" t="0" r="r" b="b"/>
              <a:pathLst>
                <a:path w="425" h="328">
                  <a:moveTo>
                    <a:pt x="85" y="0"/>
                  </a:moveTo>
                  <a:cubicBezTo>
                    <a:pt x="42" y="91"/>
                    <a:pt x="13" y="190"/>
                    <a:pt x="0" y="293"/>
                  </a:cubicBezTo>
                  <a:cubicBezTo>
                    <a:pt x="379" y="328"/>
                    <a:pt x="379" y="328"/>
                    <a:pt x="379" y="328"/>
                  </a:cubicBezTo>
                  <a:cubicBezTo>
                    <a:pt x="387" y="274"/>
                    <a:pt x="403" y="222"/>
                    <a:pt x="425" y="174"/>
                  </a:cubicBezTo>
                  <a:cubicBezTo>
                    <a:pt x="85" y="0"/>
                    <a:pt x="85" y="0"/>
                    <a:pt x="8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8" name="Freeform 6"/>
            <p:cNvSpPr>
              <a:spLocks/>
            </p:cNvSpPr>
            <p:nvPr userDrawn="1"/>
          </p:nvSpPr>
          <p:spPr bwMode="auto">
            <a:xfrm>
              <a:off x="3979" y="493"/>
              <a:ext cx="799" cy="903"/>
            </a:xfrm>
            <a:custGeom>
              <a:avLst/>
              <a:gdLst>
                <a:gd name="T0" fmla="*/ 256 w 391"/>
                <a:gd name="T1" fmla="*/ 0 h 442"/>
                <a:gd name="T2" fmla="*/ 0 w 391"/>
                <a:gd name="T3" fmla="*/ 157 h 442"/>
                <a:gd name="T4" fmla="*/ 257 w 391"/>
                <a:gd name="T5" fmla="*/ 442 h 442"/>
                <a:gd name="T6" fmla="*/ 391 w 391"/>
                <a:gd name="T7" fmla="*/ 361 h 442"/>
                <a:gd name="T8" fmla="*/ 256 w 391"/>
                <a:gd name="T9" fmla="*/ 0 h 442"/>
              </a:gdLst>
              <a:ahLst/>
              <a:cxnLst>
                <a:cxn ang="0">
                  <a:pos x="T0" y="T1"/>
                </a:cxn>
                <a:cxn ang="0">
                  <a:pos x="T2" y="T3"/>
                </a:cxn>
                <a:cxn ang="0">
                  <a:pos x="T4" y="T5"/>
                </a:cxn>
                <a:cxn ang="0">
                  <a:pos x="T6" y="T7"/>
                </a:cxn>
                <a:cxn ang="0">
                  <a:pos x="T8" y="T9"/>
                </a:cxn>
              </a:cxnLst>
              <a:rect l="0" t="0" r="r" b="b"/>
              <a:pathLst>
                <a:path w="391" h="442">
                  <a:moveTo>
                    <a:pt x="256" y="0"/>
                  </a:moveTo>
                  <a:cubicBezTo>
                    <a:pt x="162" y="39"/>
                    <a:pt x="76" y="92"/>
                    <a:pt x="0" y="157"/>
                  </a:cubicBezTo>
                  <a:cubicBezTo>
                    <a:pt x="257" y="442"/>
                    <a:pt x="257" y="442"/>
                    <a:pt x="257" y="442"/>
                  </a:cubicBezTo>
                  <a:cubicBezTo>
                    <a:pt x="297" y="409"/>
                    <a:pt x="343" y="382"/>
                    <a:pt x="391" y="361"/>
                  </a:cubicBezTo>
                  <a:cubicBezTo>
                    <a:pt x="256" y="0"/>
                    <a:pt x="256" y="0"/>
                    <a:pt x="25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9" name="Freeform 7"/>
            <p:cNvSpPr>
              <a:spLocks/>
            </p:cNvSpPr>
            <p:nvPr userDrawn="1"/>
          </p:nvSpPr>
          <p:spPr bwMode="auto">
            <a:xfrm>
              <a:off x="3526" y="893"/>
              <a:ext cx="886" cy="832"/>
            </a:xfrm>
            <a:custGeom>
              <a:avLst/>
              <a:gdLst>
                <a:gd name="T0" fmla="*/ 178 w 434"/>
                <a:gd name="T1" fmla="*/ 0 h 407"/>
                <a:gd name="T2" fmla="*/ 0 w 434"/>
                <a:gd name="T3" fmla="*/ 233 h 407"/>
                <a:gd name="T4" fmla="*/ 340 w 434"/>
                <a:gd name="T5" fmla="*/ 407 h 407"/>
                <a:gd name="T6" fmla="*/ 434 w 434"/>
                <a:gd name="T7" fmla="*/ 285 h 407"/>
                <a:gd name="T8" fmla="*/ 178 w 434"/>
                <a:gd name="T9" fmla="*/ 0 h 407"/>
              </a:gdLst>
              <a:ahLst/>
              <a:cxnLst>
                <a:cxn ang="0">
                  <a:pos x="T0" y="T1"/>
                </a:cxn>
                <a:cxn ang="0">
                  <a:pos x="T2" y="T3"/>
                </a:cxn>
                <a:cxn ang="0">
                  <a:pos x="T4" y="T5"/>
                </a:cxn>
                <a:cxn ang="0">
                  <a:pos x="T6" y="T7"/>
                </a:cxn>
                <a:cxn ang="0">
                  <a:pos x="T8" y="T9"/>
                </a:cxn>
              </a:cxnLst>
              <a:rect l="0" t="0" r="r" b="b"/>
              <a:pathLst>
                <a:path w="434" h="407">
                  <a:moveTo>
                    <a:pt x="178" y="0"/>
                  </a:moveTo>
                  <a:cubicBezTo>
                    <a:pt x="107" y="68"/>
                    <a:pt x="47" y="146"/>
                    <a:pt x="0" y="233"/>
                  </a:cubicBezTo>
                  <a:cubicBezTo>
                    <a:pt x="340" y="407"/>
                    <a:pt x="340" y="407"/>
                    <a:pt x="340" y="407"/>
                  </a:cubicBezTo>
                  <a:cubicBezTo>
                    <a:pt x="366" y="362"/>
                    <a:pt x="398" y="321"/>
                    <a:pt x="434" y="285"/>
                  </a:cubicBezTo>
                  <a:cubicBezTo>
                    <a:pt x="178" y="0"/>
                    <a:pt x="178" y="0"/>
                    <a:pt x="17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1" name="Freeform 9"/>
            <p:cNvSpPr>
              <a:spLocks/>
            </p:cNvSpPr>
            <p:nvPr userDrawn="1"/>
          </p:nvSpPr>
          <p:spPr bwMode="auto">
            <a:xfrm>
              <a:off x="3283" y="2197"/>
              <a:ext cx="805" cy="619"/>
            </a:xfrm>
            <a:custGeom>
              <a:avLst/>
              <a:gdLst>
                <a:gd name="T0" fmla="*/ 2 w 394"/>
                <a:gd name="T1" fmla="*/ 0 h 303"/>
                <a:gd name="T2" fmla="*/ 0 w 394"/>
                <a:gd name="T3" fmla="*/ 59 h 303"/>
                <a:gd name="T4" fmla="*/ 31 w 394"/>
                <a:gd name="T5" fmla="*/ 303 h 303"/>
                <a:gd name="T6" fmla="*/ 394 w 394"/>
                <a:gd name="T7" fmla="*/ 196 h 303"/>
                <a:gd name="T8" fmla="*/ 379 w 394"/>
                <a:gd name="T9" fmla="*/ 63 h 303"/>
                <a:gd name="T10" fmla="*/ 380 w 394"/>
                <a:gd name="T11" fmla="*/ 35 h 303"/>
                <a:gd name="T12" fmla="*/ 2 w 39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394" h="303">
                  <a:moveTo>
                    <a:pt x="2" y="0"/>
                  </a:moveTo>
                  <a:cubicBezTo>
                    <a:pt x="0" y="19"/>
                    <a:pt x="0" y="39"/>
                    <a:pt x="0" y="59"/>
                  </a:cubicBezTo>
                  <a:cubicBezTo>
                    <a:pt x="0" y="143"/>
                    <a:pt x="11" y="225"/>
                    <a:pt x="31" y="303"/>
                  </a:cubicBezTo>
                  <a:cubicBezTo>
                    <a:pt x="394" y="196"/>
                    <a:pt x="394" y="196"/>
                    <a:pt x="394" y="196"/>
                  </a:cubicBezTo>
                  <a:cubicBezTo>
                    <a:pt x="384" y="153"/>
                    <a:pt x="379" y="109"/>
                    <a:pt x="379" y="63"/>
                  </a:cubicBezTo>
                  <a:cubicBezTo>
                    <a:pt x="379" y="54"/>
                    <a:pt x="379" y="44"/>
                    <a:pt x="380" y="35"/>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4" name="Freeform 12"/>
            <p:cNvSpPr>
              <a:spLocks/>
            </p:cNvSpPr>
            <p:nvPr userDrawn="1"/>
          </p:nvSpPr>
          <p:spPr bwMode="auto">
            <a:xfrm>
              <a:off x="4617" y="343"/>
              <a:ext cx="580" cy="844"/>
            </a:xfrm>
            <a:custGeom>
              <a:avLst/>
              <a:gdLst>
                <a:gd name="T0" fmla="*/ 284 w 284"/>
                <a:gd name="T1" fmla="*/ 0 h 413"/>
                <a:gd name="T2" fmla="*/ 0 w 284"/>
                <a:gd name="T3" fmla="*/ 52 h 413"/>
                <a:gd name="T4" fmla="*/ 136 w 284"/>
                <a:gd name="T5" fmla="*/ 413 h 413"/>
                <a:gd name="T6" fmla="*/ 284 w 284"/>
                <a:gd name="T7" fmla="*/ 387 h 413"/>
                <a:gd name="T8" fmla="*/ 284 w 284"/>
                <a:gd name="T9" fmla="*/ 0 h 413"/>
              </a:gdLst>
              <a:ahLst/>
              <a:cxnLst>
                <a:cxn ang="0">
                  <a:pos x="T0" y="T1"/>
                </a:cxn>
                <a:cxn ang="0">
                  <a:pos x="T2" y="T3"/>
                </a:cxn>
                <a:cxn ang="0">
                  <a:pos x="T4" y="T5"/>
                </a:cxn>
                <a:cxn ang="0">
                  <a:pos x="T6" y="T7"/>
                </a:cxn>
                <a:cxn ang="0">
                  <a:pos x="T8" y="T9"/>
                </a:cxn>
              </a:cxnLst>
              <a:rect l="0" t="0" r="r" b="b"/>
              <a:pathLst>
                <a:path w="284" h="413">
                  <a:moveTo>
                    <a:pt x="284" y="0"/>
                  </a:moveTo>
                  <a:cubicBezTo>
                    <a:pt x="185" y="3"/>
                    <a:pt x="90" y="21"/>
                    <a:pt x="0" y="52"/>
                  </a:cubicBezTo>
                  <a:cubicBezTo>
                    <a:pt x="136" y="413"/>
                    <a:pt x="136" y="413"/>
                    <a:pt x="136" y="413"/>
                  </a:cubicBezTo>
                  <a:cubicBezTo>
                    <a:pt x="183" y="398"/>
                    <a:pt x="233" y="389"/>
                    <a:pt x="284" y="387"/>
                  </a:cubicBezTo>
                  <a:cubicBezTo>
                    <a:pt x="284" y="0"/>
                    <a:pt x="284" y="0"/>
                    <a:pt x="2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6" name="Freeform 14"/>
            <p:cNvSpPr>
              <a:spLocks/>
            </p:cNvSpPr>
            <p:nvPr userDrawn="1"/>
          </p:nvSpPr>
          <p:spPr bwMode="auto">
            <a:xfrm>
              <a:off x="5736" y="497"/>
              <a:ext cx="821" cy="915"/>
            </a:xfrm>
            <a:custGeom>
              <a:avLst/>
              <a:gdLst>
                <a:gd name="T0" fmla="*/ 140 w 402"/>
                <a:gd name="T1" fmla="*/ 0 h 448"/>
                <a:gd name="T2" fmla="*/ 0 w 402"/>
                <a:gd name="T3" fmla="*/ 362 h 448"/>
                <a:gd name="T4" fmla="*/ 137 w 402"/>
                <a:gd name="T5" fmla="*/ 448 h 448"/>
                <a:gd name="T6" fmla="*/ 402 w 402"/>
                <a:gd name="T7" fmla="*/ 164 h 448"/>
                <a:gd name="T8" fmla="*/ 140 w 402"/>
                <a:gd name="T9" fmla="*/ 0 h 448"/>
              </a:gdLst>
              <a:ahLst/>
              <a:cxnLst>
                <a:cxn ang="0">
                  <a:pos x="T0" y="T1"/>
                </a:cxn>
                <a:cxn ang="0">
                  <a:pos x="T2" y="T3"/>
                </a:cxn>
                <a:cxn ang="0">
                  <a:pos x="T4" y="T5"/>
                </a:cxn>
                <a:cxn ang="0">
                  <a:pos x="T6" y="T7"/>
                </a:cxn>
                <a:cxn ang="0">
                  <a:pos x="T8" y="T9"/>
                </a:cxn>
              </a:cxnLst>
              <a:rect l="0" t="0" r="r" b="b"/>
              <a:pathLst>
                <a:path w="402" h="448">
                  <a:moveTo>
                    <a:pt x="140" y="0"/>
                  </a:moveTo>
                  <a:cubicBezTo>
                    <a:pt x="0" y="362"/>
                    <a:pt x="0" y="362"/>
                    <a:pt x="0" y="362"/>
                  </a:cubicBezTo>
                  <a:cubicBezTo>
                    <a:pt x="50" y="385"/>
                    <a:pt x="96" y="414"/>
                    <a:pt x="137" y="448"/>
                  </a:cubicBezTo>
                  <a:cubicBezTo>
                    <a:pt x="402" y="164"/>
                    <a:pt x="402" y="164"/>
                    <a:pt x="402" y="164"/>
                  </a:cubicBezTo>
                  <a:cubicBezTo>
                    <a:pt x="324" y="96"/>
                    <a:pt x="236" y="41"/>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sp>
          <p:nvSpPr>
            <p:cNvPr id="17" name="Freeform 15"/>
            <p:cNvSpPr>
              <a:spLocks/>
            </p:cNvSpPr>
            <p:nvPr userDrawn="1"/>
          </p:nvSpPr>
          <p:spPr bwMode="auto">
            <a:xfrm>
              <a:off x="5317" y="343"/>
              <a:ext cx="590" cy="851"/>
            </a:xfrm>
            <a:custGeom>
              <a:avLst/>
              <a:gdLst>
                <a:gd name="T0" fmla="*/ 0 w 289"/>
                <a:gd name="T1" fmla="*/ 0 h 416"/>
                <a:gd name="T2" fmla="*/ 0 w 289"/>
                <a:gd name="T3" fmla="*/ 0 h 416"/>
                <a:gd name="T4" fmla="*/ 0 w 289"/>
                <a:gd name="T5" fmla="*/ 387 h 416"/>
                <a:gd name="T6" fmla="*/ 150 w 289"/>
                <a:gd name="T7" fmla="*/ 416 h 416"/>
                <a:gd name="T8" fmla="*/ 289 w 289"/>
                <a:gd name="T9" fmla="*/ 54 h 416"/>
                <a:gd name="T10" fmla="*/ 0 w 289"/>
                <a:gd name="T11" fmla="*/ 0 h 416"/>
              </a:gdLst>
              <a:ahLst/>
              <a:cxnLst>
                <a:cxn ang="0">
                  <a:pos x="T0" y="T1"/>
                </a:cxn>
                <a:cxn ang="0">
                  <a:pos x="T2" y="T3"/>
                </a:cxn>
                <a:cxn ang="0">
                  <a:pos x="T4" y="T5"/>
                </a:cxn>
                <a:cxn ang="0">
                  <a:pos x="T6" y="T7"/>
                </a:cxn>
                <a:cxn ang="0">
                  <a:pos x="T8" y="T9"/>
                </a:cxn>
                <a:cxn ang="0">
                  <a:pos x="T10" y="T11"/>
                </a:cxn>
              </a:cxnLst>
              <a:rect l="0" t="0" r="r" b="b"/>
              <a:pathLst>
                <a:path w="289" h="416">
                  <a:moveTo>
                    <a:pt x="0" y="0"/>
                  </a:moveTo>
                  <a:cubicBezTo>
                    <a:pt x="0" y="0"/>
                    <a:pt x="0" y="0"/>
                    <a:pt x="0" y="0"/>
                  </a:cubicBezTo>
                  <a:cubicBezTo>
                    <a:pt x="0" y="387"/>
                    <a:pt x="0" y="387"/>
                    <a:pt x="0" y="387"/>
                  </a:cubicBezTo>
                  <a:cubicBezTo>
                    <a:pt x="52" y="390"/>
                    <a:pt x="102" y="400"/>
                    <a:pt x="150" y="416"/>
                  </a:cubicBezTo>
                  <a:cubicBezTo>
                    <a:pt x="289" y="54"/>
                    <a:pt x="289" y="54"/>
                    <a:pt x="289" y="54"/>
                  </a:cubicBezTo>
                  <a:cubicBezTo>
                    <a:pt x="198" y="22"/>
                    <a:pt x="101" y="4"/>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1878487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3719730202"/>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Tree>
    <p:extLst>
      <p:ext uri="{BB962C8B-B14F-4D97-AF65-F5344CB8AC3E}">
        <p14:creationId xmlns:p14="http://schemas.microsoft.com/office/powerpoint/2010/main" val="3229857607"/>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a:t>Skriv overskrift her</a:t>
            </a:r>
          </a:p>
        </p:txBody>
      </p:sp>
      <p:sp>
        <p:nvSpPr>
          <p:cNvPr id="5" name="Pladsholder til indhold 2"/>
          <p:cNvSpPr>
            <a:spLocks noGrp="1"/>
          </p:cNvSpPr>
          <p:nvPr>
            <p:ph idx="1" hasCustomPrompt="1"/>
          </p:nvPr>
        </p:nvSpPr>
        <p:spPr>
          <a:xfrm>
            <a:off x="720001" y="2159003"/>
            <a:ext cx="10080000" cy="4031067"/>
          </a:xfrm>
        </p:spPr>
        <p:txBody>
          <a:bodyPr/>
          <a:lstStyle>
            <a:lvl1pPr marL="457017" indent="-457017">
              <a:buClr>
                <a:schemeClr val="accent3"/>
              </a:buClr>
              <a:buFont typeface="Wingdings" panose="05000000000000000000" pitchFamily="2" charset="2"/>
              <a:buChar char="§"/>
              <a:defRPr/>
            </a:lvl1pPr>
            <a:lvl2pPr marL="1197525" indent="-363913">
              <a:buClr>
                <a:schemeClr val="accent3"/>
              </a:buClr>
              <a:buFont typeface="Wingdings" panose="05000000000000000000" pitchFamily="2" charset="2"/>
              <a:buChar char="§"/>
              <a:defRPr/>
            </a:lvl2pPr>
            <a:lvl3pPr marL="1789939" indent="-241198">
              <a:buClr>
                <a:schemeClr val="accent3"/>
              </a:buClr>
              <a:buFont typeface="Wingdings" panose="05000000000000000000" pitchFamily="2" charset="2"/>
              <a:buChar char="§"/>
              <a:defRPr/>
            </a:lvl3pPr>
            <a:lvl4pPr marL="2521994" indent="-243314">
              <a:buClr>
                <a:schemeClr val="accent3"/>
              </a:buClr>
              <a:buFont typeface="Wingdings" panose="05000000000000000000" pitchFamily="2" charset="2"/>
              <a:buChar char="§"/>
              <a:defRPr/>
            </a:lvl4pPr>
            <a:lvl5pPr marL="3158847" indent="-285635">
              <a:buClr>
                <a:schemeClr val="accent3"/>
              </a:buClr>
              <a:buFont typeface="Wingdings" panose="05000000000000000000" pitchFamily="2" charset="2"/>
              <a:buChar cha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831290237"/>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457017" indent="-457017">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3313644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457017" indent="-457017">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3672807091"/>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Overskrift og indhold_LYSGRØN">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1"/>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accent1">
                    <a:lumMod val="50000"/>
                  </a:schemeClr>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1" y="2159003"/>
            <a:ext cx="10080000" cy="4031067"/>
          </a:xfrm>
        </p:spPr>
        <p:txBody>
          <a:bodyPr/>
          <a:lstStyle>
            <a:lvl1pPr marL="0" indent="0">
              <a:buClr>
                <a:schemeClr val="bg1"/>
              </a:buClr>
              <a:buFont typeface="Wingdings" panose="05000000000000000000" pitchFamily="2" charset="2"/>
              <a:buNone/>
              <a:defRPr>
                <a:solidFill>
                  <a:schemeClr val="accent1">
                    <a:lumMod val="50000"/>
                  </a:schemeClr>
                </a:solidFill>
              </a:defRPr>
            </a:lvl1pPr>
            <a:lvl2pPr>
              <a:buClr>
                <a:schemeClr val="bg1"/>
              </a:buClr>
              <a:defRPr>
                <a:solidFill>
                  <a:schemeClr val="accent1">
                    <a:lumMod val="50000"/>
                  </a:schemeClr>
                </a:solidFill>
              </a:defRPr>
            </a:lvl2pPr>
            <a:lvl3pPr>
              <a:buClr>
                <a:schemeClr val="bg1"/>
              </a:buClr>
              <a:defRPr>
                <a:solidFill>
                  <a:schemeClr val="accent1">
                    <a:lumMod val="50000"/>
                  </a:schemeClr>
                </a:solidFill>
              </a:defRPr>
            </a:lvl3pPr>
            <a:lvl4pPr>
              <a:buClr>
                <a:schemeClr val="bg1"/>
              </a:buClr>
              <a:defRPr>
                <a:solidFill>
                  <a:schemeClr val="accent1">
                    <a:lumMod val="50000"/>
                  </a:schemeClr>
                </a:solidFill>
              </a:defRPr>
            </a:lvl4pPr>
            <a:lvl5pPr>
              <a:buClr>
                <a:schemeClr val="bg1"/>
              </a:buClr>
              <a:defRPr>
                <a:solidFill>
                  <a:schemeClr val="accent1">
                    <a:lumMod val="50000"/>
                  </a:schemeClr>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1658066240"/>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Overskrift og indhold_ORANGE">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chemeClr val="accent3"/>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583411663"/>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Overskrift og indhold_PETROL">
    <p:spTree>
      <p:nvGrpSpPr>
        <p:cNvPr id="1" name=""/>
        <p:cNvGrpSpPr/>
        <p:nvPr/>
      </p:nvGrpSpPr>
      <p:grpSpPr>
        <a:xfrm>
          <a:off x="0" y="0"/>
          <a:ext cx="0" cy="0"/>
          <a:chOff x="0" y="0"/>
          <a:chExt cx="0" cy="0"/>
        </a:xfrm>
      </p:grpSpPr>
      <p:sp>
        <p:nvSpPr>
          <p:cNvPr id="5" name="Rektangel 4"/>
          <p:cNvSpPr/>
          <p:nvPr userDrawn="1"/>
        </p:nvSpPr>
        <p:spPr>
          <a:xfrm>
            <a:off x="1" y="575868"/>
            <a:ext cx="12192000" cy="5938625"/>
          </a:xfrm>
          <a:prstGeom prst="rect">
            <a:avLst/>
          </a:prstGeom>
          <a:solidFill>
            <a:srgbClr val="113F49"/>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121881" tIns="60940" rIns="121881" bIns="60940"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3" name="Pladsholder til indhold 2"/>
          <p:cNvSpPr>
            <a:spLocks noGrp="1"/>
          </p:cNvSpPr>
          <p:nvPr>
            <p:ph idx="1" hasCustomPrompt="1"/>
          </p:nvPr>
        </p:nvSpPr>
        <p:spPr/>
        <p:txBody>
          <a:bodyPr/>
          <a:lstStyle>
            <a:lvl1pPr marL="0" indent="0">
              <a:buClr>
                <a:schemeClr val="bg1"/>
              </a:buClr>
              <a:buFont typeface="Wingdings" panose="05000000000000000000" pitchFamily="2" charset="2"/>
              <a:buNone/>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Tree>
    <p:extLst>
      <p:ext uri="{BB962C8B-B14F-4D97-AF65-F5344CB8AC3E}">
        <p14:creationId xmlns:p14="http://schemas.microsoft.com/office/powerpoint/2010/main" val="1316864692"/>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preserve="1"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799583"/>
            <a:ext cx="10081313" cy="719833"/>
          </a:xfrm>
        </p:spPr>
        <p:txBody>
          <a:bodyPr/>
          <a:lstStyle>
            <a:lvl1pPr>
              <a:defRPr/>
            </a:lvl1pPr>
          </a:lstStyle>
          <a:p>
            <a:r>
              <a:rPr lang="da-DK" dirty="0"/>
              <a:t>Skriv overskrift her</a:t>
            </a:r>
          </a:p>
        </p:txBody>
      </p:sp>
      <p:sp>
        <p:nvSpPr>
          <p:cNvPr id="5" name="Pladsholder til indhold 4"/>
          <p:cNvSpPr>
            <a:spLocks noGrp="1"/>
          </p:cNvSpPr>
          <p:nvPr>
            <p:ph sz="quarter" idx="11" hasCustomPrompt="1"/>
          </p:nvPr>
        </p:nvSpPr>
        <p:spPr>
          <a:xfrm>
            <a:off x="720093" y="2699376"/>
            <a:ext cx="10081313" cy="3599167"/>
          </a:xfrm>
        </p:spPr>
        <p:txBody>
          <a:bodyPr anchor="t" anchorCtr="0"/>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Pladsholder til tekst 3"/>
          <p:cNvSpPr>
            <a:spLocks noGrp="1"/>
          </p:cNvSpPr>
          <p:nvPr>
            <p:ph type="body" sz="quarter" idx="12" hasCustomPrompt="1"/>
          </p:nvPr>
        </p:nvSpPr>
        <p:spPr>
          <a:xfrm>
            <a:off x="2" y="1187728"/>
            <a:ext cx="2502499" cy="453074"/>
          </a:xfrm>
          <a:solidFill>
            <a:schemeClr val="accent3"/>
          </a:solidFill>
          <a:ln>
            <a:noFill/>
          </a:ln>
        </p:spPr>
        <p:txBody>
          <a:bodyPr wrap="none" lIns="720000" tIns="71998" rIns="180000" bIns="71998">
            <a:spAutoFit/>
          </a:bodyPr>
          <a:lstStyle>
            <a:lvl1pPr marL="0" indent="0">
              <a:buNone/>
              <a:defRPr sz="1998" b="1" baseline="0">
                <a:solidFill>
                  <a:schemeClr val="bg1"/>
                </a:solidFill>
              </a:defRPr>
            </a:lvl1pPr>
            <a:lvl2pPr marL="833613" indent="0">
              <a:buNone/>
              <a:defRPr b="1">
                <a:solidFill>
                  <a:schemeClr val="bg1"/>
                </a:solidFill>
              </a:defRPr>
            </a:lvl2pPr>
            <a:lvl3pPr marL="1548741" indent="0">
              <a:buNone/>
              <a:defRPr b="1">
                <a:solidFill>
                  <a:schemeClr val="bg1"/>
                </a:solidFill>
              </a:defRPr>
            </a:lvl3pPr>
            <a:lvl4pPr marL="2278680" indent="0">
              <a:buNone/>
              <a:defRPr b="1">
                <a:solidFill>
                  <a:schemeClr val="bg1"/>
                </a:solidFill>
              </a:defRPr>
            </a:lvl4pPr>
            <a:lvl5pPr marL="2873212" indent="0">
              <a:buNone/>
              <a:defRPr b="1">
                <a:solidFill>
                  <a:schemeClr val="bg1"/>
                </a:solidFill>
              </a:defRPr>
            </a:lvl5pPr>
          </a:lstStyle>
          <a:p>
            <a:pPr lvl="0"/>
            <a:r>
              <a:rPr lang="da-DK" dirty="0"/>
              <a:t>SKRIV HER</a:t>
            </a:r>
          </a:p>
        </p:txBody>
      </p:sp>
    </p:spTree>
    <p:extLst>
      <p:ext uri="{BB962C8B-B14F-4D97-AF65-F5344CB8AC3E}">
        <p14:creationId xmlns:p14="http://schemas.microsoft.com/office/powerpoint/2010/main" val="166391962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p:cSld name="Foto i bred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1" y="575868"/>
            <a:ext cx="12192000" cy="5938625"/>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
        <p:nvSpPr>
          <p:cNvPr id="22" name="Tekstfelt 21"/>
          <p:cNvSpPr txBox="1"/>
          <p:nvPr userDrawn="1"/>
        </p:nvSpPr>
        <p:spPr>
          <a:xfrm>
            <a:off x="1848634" y="6995929"/>
            <a:ext cx="2519624" cy="1076969"/>
          </a:xfrm>
          <a:prstGeom prst="rect">
            <a:avLst/>
          </a:prstGeom>
          <a:noFill/>
        </p:spPr>
        <p:txBody>
          <a:bodyPr wrap="square" lIns="0" tIns="0" rIns="0" bIns="0" rtlCol="0">
            <a:spAutoFit/>
          </a:bodyPr>
          <a:lstStyle/>
          <a:p>
            <a:pPr marL="0" marR="0" lvl="0" indent="0" algn="l" defTabSz="1218682"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990033"/>
                </a:solidFill>
                <a:effectLst/>
                <a:uLnTx/>
                <a:uFillTx/>
                <a:latin typeface="Verdana"/>
                <a:ea typeface="+mn-ea"/>
                <a:cs typeface="+mn-cs"/>
              </a:rPr>
              <a:t>Kopier boks til tekst og verdenshjul fra hjælpedokument. </a:t>
            </a:r>
          </a:p>
          <a:p>
            <a:pPr marL="0" marR="0" lvl="0" indent="0" algn="l" defTabSz="1218682"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990033"/>
              </a:solidFill>
              <a:effectLst/>
              <a:uLnTx/>
              <a:uFillTx/>
              <a:latin typeface="Verdana"/>
              <a:ea typeface="+mn-ea"/>
              <a:cs typeface="+mn-cs"/>
            </a:endParaRPr>
          </a:p>
          <a:p>
            <a:pPr marL="0" marR="0" lvl="0" indent="0" algn="l" defTabSz="1218682"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err="1">
                <a:ln>
                  <a:noFill/>
                </a:ln>
                <a:solidFill>
                  <a:srgbClr val="990033"/>
                </a:solidFill>
                <a:effectLst/>
                <a:uLnTx/>
                <a:uFillTx/>
                <a:latin typeface="Verdana"/>
                <a:ea typeface="+mn-ea"/>
                <a:cs typeface="+mn-cs"/>
              </a:rPr>
              <a:t>Højreklik</a:t>
            </a:r>
            <a:r>
              <a:rPr kumimoji="0" lang="da-DK" sz="1000" b="0" i="0" u="none" strike="noStrike" kern="1200" cap="none" spc="0" normalizeH="0" baseline="0" noProof="0" dirty="0">
                <a:ln>
                  <a:noFill/>
                </a:ln>
                <a:solidFill>
                  <a:srgbClr val="990033"/>
                </a:solidFill>
                <a:effectLst/>
                <a:uLnTx/>
                <a:uFillTx/>
                <a:latin typeface="Verdana"/>
                <a:ea typeface="+mn-ea"/>
                <a:cs typeface="+mn-cs"/>
              </a:rPr>
              <a:t> og vælg placer forrest, når billede er hentet ind.</a:t>
            </a:r>
          </a:p>
          <a:p>
            <a:pPr marL="0" marR="0" lvl="0" indent="0" algn="l" defTabSz="1218682"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990033"/>
                </a:solidFill>
                <a:effectLst/>
                <a:uLnTx/>
                <a:uFillTx/>
                <a:latin typeface="Verdana"/>
                <a:ea typeface="+mn-ea"/>
                <a:cs typeface="+mn-cs"/>
              </a:rPr>
              <a:t>OBS. Dette skal gøres hver gang der er hentet nyt billede ind i billedboksen. </a:t>
            </a:r>
          </a:p>
        </p:txBody>
      </p:sp>
      <p:pic>
        <p:nvPicPr>
          <p:cNvPr id="3" name="Billede 2"/>
          <p:cNvPicPr>
            <a:picLocks noChangeAspect="1"/>
          </p:cNvPicPr>
          <p:nvPr userDrawn="1"/>
        </p:nvPicPr>
        <p:blipFill>
          <a:blip r:embed="rId2"/>
          <a:stretch>
            <a:fillRect/>
          </a:stretch>
        </p:blipFill>
        <p:spPr>
          <a:xfrm>
            <a:off x="0" y="6995928"/>
            <a:ext cx="1717310" cy="968526"/>
          </a:xfrm>
          <a:prstGeom prst="rect">
            <a:avLst/>
          </a:prstGeom>
        </p:spPr>
      </p:pic>
    </p:spTree>
    <p:extLst>
      <p:ext uri="{BB962C8B-B14F-4D97-AF65-F5344CB8AC3E}">
        <p14:creationId xmlns:p14="http://schemas.microsoft.com/office/powerpoint/2010/main" val="1244720486"/>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preserve="1">
  <p:cSld name="Foto i højformat med logo">
    <p:spTree>
      <p:nvGrpSpPr>
        <p:cNvPr id="1" name=""/>
        <p:cNvGrpSpPr/>
        <p:nvPr/>
      </p:nvGrpSpPr>
      <p:grpSpPr>
        <a:xfrm>
          <a:off x="0" y="0"/>
          <a:ext cx="0" cy="0"/>
          <a:chOff x="0" y="0"/>
          <a:chExt cx="0" cy="0"/>
        </a:xfrm>
      </p:grpSpPr>
      <p:sp>
        <p:nvSpPr>
          <p:cNvPr id="5" name="Pladsholder til billede 2"/>
          <p:cNvSpPr>
            <a:spLocks noGrp="1" noChangeAspect="1"/>
          </p:cNvSpPr>
          <p:nvPr>
            <p:ph type="pic" idx="11" hasCustomPrompt="1"/>
          </p:nvPr>
        </p:nvSpPr>
        <p:spPr>
          <a:xfrm>
            <a:off x="3420445" y="575868"/>
            <a:ext cx="4500586" cy="5938625"/>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a:t>
            </a:r>
            <a:br>
              <a:rPr lang="da-DK" dirty="0"/>
            </a:br>
            <a:r>
              <a:rPr lang="da-DK" dirty="0"/>
              <a:t>for at tilføje et billede</a:t>
            </a:r>
            <a:br>
              <a:rPr lang="da-DK" dirty="0"/>
            </a:br>
            <a:br>
              <a:rPr lang="da-DK" dirty="0"/>
            </a:br>
            <a:br>
              <a:rPr lang="da-DK" dirty="0"/>
            </a:br>
            <a:endParaRPr lang="da-DK" dirty="0"/>
          </a:p>
        </p:txBody>
      </p:sp>
      <p:sp>
        <p:nvSpPr>
          <p:cNvPr id="3" name="Tekstboks 2"/>
          <p:cNvSpPr txBox="1"/>
          <p:nvPr userDrawn="1"/>
        </p:nvSpPr>
        <p:spPr>
          <a:xfrm>
            <a:off x="-1488843" y="3140971"/>
            <a:ext cx="1152128" cy="430886"/>
          </a:xfrm>
          <a:prstGeom prst="rect">
            <a:avLst/>
          </a:prstGeom>
          <a:noFill/>
        </p:spPr>
        <p:txBody>
          <a:bodyPr wrap="square" lIns="0" tIns="0" rIns="0" bIns="0" rtlCol="0">
            <a:spAutoFit/>
          </a:bodyPr>
          <a:lstStyle/>
          <a:p>
            <a:pPr marL="0" marR="0" lvl="0" indent="0" algn="l" defTabSz="1218682"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000000"/>
                </a:solidFill>
                <a:effectLst/>
                <a:uLnTx/>
                <a:uFillTx/>
                <a:latin typeface="Verdana"/>
                <a:ea typeface="+mn-ea"/>
                <a:cs typeface="+mn-cs"/>
              </a:rPr>
              <a:t>Foto kan også placeres længere til venstre på siden</a:t>
            </a:r>
          </a:p>
        </p:txBody>
      </p:sp>
    </p:spTree>
    <p:extLst>
      <p:ext uri="{BB962C8B-B14F-4D97-AF65-F5344CB8AC3E}">
        <p14:creationId xmlns:p14="http://schemas.microsoft.com/office/powerpoint/2010/main" val="28568365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D5EB312-5C73-834D-82CA-DEDAE0F058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7371C38-CA8D-B849-86CA-32DEC96A193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56B16817-355C-CD4A-BE4F-4197249B02C4}"/>
              </a:ext>
            </a:extLst>
          </p:cNvPr>
          <p:cNvSpPr>
            <a:spLocks noGrp="1"/>
          </p:cNvSpPr>
          <p:nvPr>
            <p:ph type="body" idx="15"/>
          </p:nvPr>
        </p:nvSpPr>
        <p:spPr>
          <a:xfrm>
            <a:off x="1073701" y="2496072"/>
            <a:ext cx="3146231" cy="2851437"/>
          </a:xfrm>
        </p:spPr>
        <p:txBody>
          <a:bodyPr anchor="b"/>
          <a:lstStyle>
            <a:lvl1pPr marL="342891" indent="-342891">
              <a:lnSpc>
                <a:spcPct val="110000"/>
              </a:lnSpc>
              <a:buClr>
                <a:schemeClr val="bg1"/>
              </a:buClr>
              <a:buFontTx/>
              <a:buBlip>
                <a:blip r:embed="rId3"/>
              </a:buBlip>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571526635"/>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Video link og billede">
    <p:spTree>
      <p:nvGrpSpPr>
        <p:cNvPr id="1" name=""/>
        <p:cNvGrpSpPr/>
        <p:nvPr/>
      </p:nvGrpSpPr>
      <p:grpSpPr>
        <a:xfrm>
          <a:off x="0" y="0"/>
          <a:ext cx="0" cy="0"/>
          <a:chOff x="0" y="0"/>
          <a:chExt cx="0" cy="0"/>
        </a:xfrm>
      </p:grpSpPr>
      <p:sp>
        <p:nvSpPr>
          <p:cNvPr id="6" name="Pladsholder til billede 2"/>
          <p:cNvSpPr>
            <a:spLocks noGrp="1" noChangeAspect="1"/>
          </p:cNvSpPr>
          <p:nvPr>
            <p:ph type="pic" idx="11" hasCustomPrompt="1"/>
          </p:nvPr>
        </p:nvSpPr>
        <p:spPr>
          <a:xfrm>
            <a:off x="719815" y="827808"/>
            <a:ext cx="9213868" cy="5182800"/>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 af video</a:t>
            </a:r>
            <a:br>
              <a:rPr lang="da-DK" dirty="0"/>
            </a:br>
            <a:br>
              <a:rPr lang="da-DK" dirty="0"/>
            </a:br>
            <a:br>
              <a:rPr lang="da-DK" dirty="0"/>
            </a:br>
            <a:endParaRPr lang="da-DK" dirty="0"/>
          </a:p>
        </p:txBody>
      </p:sp>
      <p:sp>
        <p:nvSpPr>
          <p:cNvPr id="3" name="Pladsholder til tekst 3"/>
          <p:cNvSpPr>
            <a:spLocks noGrp="1"/>
          </p:cNvSpPr>
          <p:nvPr>
            <p:ph type="body" sz="quarter" idx="12" hasCustomPrompt="1"/>
          </p:nvPr>
        </p:nvSpPr>
        <p:spPr>
          <a:xfrm>
            <a:off x="720093" y="6046600"/>
            <a:ext cx="11279025" cy="360000"/>
          </a:xfrm>
        </p:spPr>
        <p:txBody>
          <a:bodyPr anchor="t" anchorCtr="0">
            <a:normAutofit/>
          </a:bodyPr>
          <a:lstStyle>
            <a:lvl1pPr marL="0" indent="0">
              <a:buNone/>
              <a:defRPr sz="1798" u="sng" baseline="0">
                <a:solidFill>
                  <a:schemeClr val="tx2"/>
                </a:solidFill>
              </a:defRPr>
            </a:lvl1pPr>
            <a:lvl2pPr marL="833613" indent="0">
              <a:buNone/>
              <a:defRPr sz="1898">
                <a:solidFill>
                  <a:schemeClr val="tx1"/>
                </a:solidFill>
              </a:defRPr>
            </a:lvl2pPr>
            <a:lvl3pPr marL="1548741" indent="0">
              <a:buNone/>
              <a:defRPr sz="1898">
                <a:solidFill>
                  <a:schemeClr val="tx1"/>
                </a:solidFill>
              </a:defRPr>
            </a:lvl3pPr>
            <a:lvl4pPr marL="2278680" indent="0">
              <a:buNone/>
              <a:defRPr sz="1898">
                <a:solidFill>
                  <a:schemeClr val="tx1"/>
                </a:solidFill>
              </a:defRPr>
            </a:lvl4pPr>
            <a:lvl5pPr marL="2873212" indent="0">
              <a:buNone/>
              <a:defRPr sz="1898">
                <a:solidFill>
                  <a:schemeClr val="tx1"/>
                </a:solidFill>
              </a:defRPr>
            </a:lvl5pPr>
          </a:lstStyle>
          <a:p>
            <a:pPr lvl="0"/>
            <a:r>
              <a:rPr lang="da-DK" dirty="0"/>
              <a:t>Skriv link til video</a:t>
            </a:r>
          </a:p>
        </p:txBody>
      </p:sp>
      <p:grpSp>
        <p:nvGrpSpPr>
          <p:cNvPr id="5" name="Gruppe 4"/>
          <p:cNvGrpSpPr/>
          <p:nvPr userDrawn="1"/>
        </p:nvGrpSpPr>
        <p:grpSpPr>
          <a:xfrm>
            <a:off x="4244" y="7100558"/>
            <a:ext cx="711567" cy="452828"/>
            <a:chOff x="3001243" y="189434"/>
            <a:chExt cx="792088" cy="504056"/>
          </a:xfrm>
        </p:grpSpPr>
        <p:sp>
          <p:nvSpPr>
            <p:cNvPr id="7" name="Rektangel 6"/>
            <p:cNvSpPr/>
            <p:nvPr/>
          </p:nvSpPr>
          <p:spPr>
            <a:xfrm>
              <a:off x="3001243" y="189434"/>
              <a:ext cx="792088" cy="504056"/>
            </a:xfrm>
            <a:prstGeom prst="rect">
              <a:avLst/>
            </a:prstGeom>
            <a:solidFill>
              <a:schemeClr val="tx2"/>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sp>
          <p:nvSpPr>
            <p:cNvPr id="8" name="Ligebenet trekant 7"/>
            <p:cNvSpPr/>
            <p:nvPr/>
          </p:nvSpPr>
          <p:spPr>
            <a:xfrm rot="5400000">
              <a:off x="3291757" y="314829"/>
              <a:ext cx="252029" cy="217266"/>
            </a:xfrm>
            <a:prstGeom prst="triangle">
              <a:avLst/>
            </a:prstGeom>
            <a:solidFill>
              <a:schemeClr val="bg1"/>
            </a:solidFill>
            <a:ln w="3175"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82" rtl="0" eaLnBrk="1" fontAlgn="auto" latinLnBrk="0" hangingPunct="1">
                <a:lnSpc>
                  <a:spcPct val="100000"/>
                </a:lnSpc>
                <a:spcBef>
                  <a:spcPts val="0"/>
                </a:spcBef>
                <a:spcAft>
                  <a:spcPts val="0"/>
                </a:spcAft>
                <a:buClrTx/>
                <a:buSzTx/>
                <a:buFontTx/>
                <a:buNone/>
                <a:tabLst/>
                <a:defRPr/>
              </a:pPr>
              <a:endParaRPr kumimoji="0" lang="da-DK" sz="2398" b="0" i="0" u="none" strike="noStrike" kern="1200" cap="none" spc="0" normalizeH="0" baseline="0" noProof="0" dirty="0">
                <a:ln>
                  <a:noFill/>
                </a:ln>
                <a:solidFill>
                  <a:srgbClr val="3F3018"/>
                </a:solidFill>
                <a:effectLst/>
                <a:uLnTx/>
                <a:uFillTx/>
                <a:latin typeface="Verdana"/>
                <a:ea typeface="+mn-ea"/>
                <a:cs typeface="+mn-cs"/>
              </a:endParaRPr>
            </a:p>
          </p:txBody>
        </p:sp>
      </p:grpSp>
      <p:sp>
        <p:nvSpPr>
          <p:cNvPr id="2" name="Tekstfelt 1"/>
          <p:cNvSpPr txBox="1"/>
          <p:nvPr userDrawn="1"/>
        </p:nvSpPr>
        <p:spPr>
          <a:xfrm>
            <a:off x="868115" y="7100558"/>
            <a:ext cx="1871721" cy="461558"/>
          </a:xfrm>
          <a:prstGeom prst="rect">
            <a:avLst/>
          </a:prstGeom>
          <a:noFill/>
        </p:spPr>
        <p:txBody>
          <a:bodyPr wrap="square" lIns="0" tIns="0" rIns="0" bIns="0" rtlCol="0">
            <a:spAutoFit/>
          </a:bodyPr>
          <a:lstStyle/>
          <a:p>
            <a:pPr marL="0" marR="0" lvl="0" indent="0" algn="l" defTabSz="1218682"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a:ln>
                  <a:noFill/>
                </a:ln>
                <a:solidFill>
                  <a:srgbClr val="990033"/>
                </a:solidFill>
                <a:effectLst/>
                <a:uLnTx/>
                <a:uFillTx/>
                <a:latin typeface="Verdana"/>
                <a:ea typeface="+mn-ea"/>
                <a:cs typeface="+mn-cs"/>
              </a:rPr>
              <a:t>Hvis du ønsker et (større) videoikon på billedet kan du kopiere fra hjælpefil.</a:t>
            </a:r>
          </a:p>
        </p:txBody>
      </p:sp>
    </p:spTree>
    <p:extLst>
      <p:ext uri="{BB962C8B-B14F-4D97-AF65-F5344CB8AC3E}">
        <p14:creationId xmlns:p14="http://schemas.microsoft.com/office/powerpoint/2010/main" val="2471146626"/>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preserve="1" userDrawn="1">
  <p:cSld name="Foto med overskrift og billedtekst">
    <p:spTree>
      <p:nvGrpSpPr>
        <p:cNvPr id="1" name=""/>
        <p:cNvGrpSpPr/>
        <p:nvPr/>
      </p:nvGrpSpPr>
      <p:grpSpPr>
        <a:xfrm>
          <a:off x="0" y="0"/>
          <a:ext cx="0" cy="0"/>
          <a:chOff x="0" y="0"/>
          <a:chExt cx="0" cy="0"/>
        </a:xfrm>
      </p:grpSpPr>
      <p:sp>
        <p:nvSpPr>
          <p:cNvPr id="5" name="Pladsholder til billede 2"/>
          <p:cNvSpPr>
            <a:spLocks noGrp="1"/>
          </p:cNvSpPr>
          <p:nvPr>
            <p:ph type="pic" idx="11" hasCustomPrompt="1"/>
          </p:nvPr>
        </p:nvSpPr>
        <p:spPr>
          <a:xfrm>
            <a:off x="720093" y="1799583"/>
            <a:ext cx="10081313" cy="4175033"/>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
        <p:nvSpPr>
          <p:cNvPr id="3" name="Titel 1"/>
          <p:cNvSpPr>
            <a:spLocks noGrp="1" noChangeAspect="1"/>
          </p:cNvSpPr>
          <p:nvPr>
            <p:ph type="title" hasCustomPrompt="1"/>
          </p:nvPr>
        </p:nvSpPr>
        <p:spPr>
          <a:xfrm>
            <a:off x="720093" y="827808"/>
            <a:ext cx="10081313" cy="899792"/>
          </a:xfrm>
        </p:spPr>
        <p:txBody>
          <a:bodyPr/>
          <a:lstStyle>
            <a:lvl1pPr>
              <a:defRPr/>
            </a:lvl1pPr>
          </a:lstStyle>
          <a:p>
            <a:r>
              <a:rPr lang="da-DK" dirty="0"/>
              <a:t>Skriv overskrift her</a:t>
            </a:r>
          </a:p>
        </p:txBody>
      </p:sp>
      <p:sp>
        <p:nvSpPr>
          <p:cNvPr id="4" name="Pladsholder til tekst 3"/>
          <p:cNvSpPr>
            <a:spLocks noGrp="1"/>
          </p:cNvSpPr>
          <p:nvPr>
            <p:ph type="body" sz="quarter" idx="12" hasCustomPrompt="1"/>
          </p:nvPr>
        </p:nvSpPr>
        <p:spPr>
          <a:xfrm>
            <a:off x="720093" y="6046601"/>
            <a:ext cx="10081313" cy="360000"/>
          </a:xfrm>
        </p:spPr>
        <p:txBody>
          <a:bodyPr anchor="t" anchorCtr="0">
            <a:normAutofit/>
          </a:bodyPr>
          <a:lstStyle>
            <a:lvl1pPr marL="0" indent="0">
              <a:buNone/>
              <a:defRPr sz="1798" baseline="0">
                <a:solidFill>
                  <a:schemeClr val="tx1"/>
                </a:solidFill>
              </a:defRPr>
            </a:lvl1pPr>
            <a:lvl2pPr marL="833613" indent="0">
              <a:buNone/>
              <a:defRPr sz="1898">
                <a:solidFill>
                  <a:schemeClr val="tx1"/>
                </a:solidFill>
              </a:defRPr>
            </a:lvl2pPr>
            <a:lvl3pPr marL="1548741" indent="0">
              <a:buNone/>
              <a:defRPr sz="1898">
                <a:solidFill>
                  <a:schemeClr val="tx1"/>
                </a:solidFill>
              </a:defRPr>
            </a:lvl3pPr>
            <a:lvl4pPr marL="2278680" indent="0">
              <a:buNone/>
              <a:defRPr sz="1898">
                <a:solidFill>
                  <a:schemeClr val="tx1"/>
                </a:solidFill>
              </a:defRPr>
            </a:lvl4pPr>
            <a:lvl5pPr marL="2873212" indent="0">
              <a:buNone/>
              <a:defRPr sz="1898">
                <a:solidFill>
                  <a:schemeClr val="tx1"/>
                </a:solidFill>
              </a:defRPr>
            </a:lvl5pPr>
          </a:lstStyle>
          <a:p>
            <a:pPr lvl="0"/>
            <a:r>
              <a:rPr lang="da-DK" dirty="0"/>
              <a:t>Skriv tekst her</a:t>
            </a:r>
          </a:p>
        </p:txBody>
      </p:sp>
    </p:spTree>
    <p:extLst>
      <p:ext uri="{BB962C8B-B14F-4D97-AF65-F5344CB8AC3E}">
        <p14:creationId xmlns:p14="http://schemas.microsoft.com/office/powerpoint/2010/main" val="2721967063"/>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showMasterSp="0" preserve="1">
  <p:cSld name="Foto på hele formatet">
    <p:spTree>
      <p:nvGrpSpPr>
        <p:cNvPr id="1" name=""/>
        <p:cNvGrpSpPr/>
        <p:nvPr/>
      </p:nvGrpSpPr>
      <p:grpSpPr>
        <a:xfrm>
          <a:off x="0" y="0"/>
          <a:ext cx="0" cy="0"/>
          <a:chOff x="0" y="0"/>
          <a:chExt cx="0" cy="0"/>
        </a:xfrm>
      </p:grpSpPr>
      <p:sp>
        <p:nvSpPr>
          <p:cNvPr id="6" name="Pladsholder til billede 2"/>
          <p:cNvSpPr>
            <a:spLocks noGrp="1"/>
          </p:cNvSpPr>
          <p:nvPr>
            <p:ph type="pic" idx="11" hasCustomPrompt="1"/>
          </p:nvPr>
        </p:nvSpPr>
        <p:spPr>
          <a:xfrm>
            <a:off x="1" y="0"/>
            <a:ext cx="12192000" cy="6858000"/>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3068511966"/>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Only" preserve="1">
  <p:cSld name="Kun overskrift">
    <p:spTree>
      <p:nvGrpSpPr>
        <p:cNvPr id="1" name=""/>
        <p:cNvGrpSpPr/>
        <p:nvPr/>
      </p:nvGrpSpPr>
      <p:grpSpPr>
        <a:xfrm>
          <a:off x="0" y="0"/>
          <a:ext cx="0" cy="0"/>
          <a:chOff x="0" y="0"/>
          <a:chExt cx="0" cy="0"/>
        </a:xfrm>
      </p:grpSpPr>
      <p:sp>
        <p:nvSpPr>
          <p:cNvPr id="2" name="Titel 1"/>
          <p:cNvSpPr>
            <a:spLocks noGrp="1" noChangeAspect="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Tree>
    <p:extLst>
      <p:ext uri="{BB962C8B-B14F-4D97-AF65-F5344CB8AC3E}">
        <p14:creationId xmlns:p14="http://schemas.microsoft.com/office/powerpoint/2010/main" val="1804785775"/>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32331"/>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preserve="1" userDrawn="1">
  <p:cSld name="Foto højformat - 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8"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6" y="2879333"/>
            <a:ext cx="3060398" cy="3311233"/>
          </a:xfrm>
        </p:spPr>
        <p:txBody>
          <a:bodyPr anchor="t" anchorCtr="0"/>
          <a:lstStyle>
            <a:lvl1pPr marL="0" indent="0">
              <a:buNone/>
              <a:defRPr sz="2599"/>
            </a:lvl1pPr>
            <a:lvl2pPr marL="444323" indent="-263420">
              <a:tabLst/>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741010" y="2879333"/>
            <a:ext cx="3060398" cy="3311233"/>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1"/>
            <a:ext cx="4140539" cy="6858000"/>
          </a:xfrm>
        </p:spPr>
        <p:txBody>
          <a:bodyPr/>
          <a:lstStyle>
            <a:lvl1pPr marL="0" indent="0" algn="ctr">
              <a:buNone/>
              <a:defRPr sz="1998"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148856948"/>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Foto højformat - overskrift og teks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00588" y="1907558"/>
            <a:ext cx="6300820" cy="899792"/>
          </a:xfrm>
        </p:spPr>
        <p:txBody>
          <a:bodyPr anchor="t" anchorCtr="0"/>
          <a:lstStyle>
            <a:lvl1pPr>
              <a:defRPr/>
            </a:lvl1pPr>
          </a:lstStyle>
          <a:p>
            <a:r>
              <a:rPr lang="da-DK" dirty="0"/>
              <a:t>Skriv overskrift her</a:t>
            </a:r>
          </a:p>
        </p:txBody>
      </p:sp>
      <p:sp>
        <p:nvSpPr>
          <p:cNvPr id="5" name="Pladsholder til indhold 2"/>
          <p:cNvSpPr>
            <a:spLocks noGrp="1"/>
          </p:cNvSpPr>
          <p:nvPr>
            <p:ph sz="half" idx="10" hasCustomPrompt="1"/>
          </p:nvPr>
        </p:nvSpPr>
        <p:spPr>
          <a:xfrm>
            <a:off x="4500588" y="2879333"/>
            <a:ext cx="6300820" cy="3311233"/>
          </a:xfrm>
        </p:spPr>
        <p:txBody>
          <a:bodyPr anchor="t" anchorCtr="0"/>
          <a:lstStyle>
            <a:lvl1pPr marL="0" indent="0">
              <a:buNone/>
              <a:defRPr sz="2599"/>
            </a:lvl1pPr>
            <a:lvl2pPr marL="1079068" indent="-245964">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1" y="0"/>
            <a:ext cx="4140539" cy="6858000"/>
          </a:xfrm>
        </p:spPr>
        <p:txBody>
          <a:bodyPr/>
          <a:lstStyle>
            <a:lvl1pPr marL="0" indent="0" algn="ctr">
              <a:buNone/>
              <a:defRPr sz="1998"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a:r>
            <a:br>
              <a:rPr lang="da-DK" dirty="0"/>
            </a:br>
            <a:r>
              <a:rPr lang="da-DK" dirty="0"/>
              <a:t>at tilføje et billede</a:t>
            </a:r>
            <a:br>
              <a:rPr lang="da-DK" dirty="0"/>
            </a:br>
            <a:br>
              <a:rPr lang="da-DK" dirty="0"/>
            </a:br>
            <a:br>
              <a:rPr lang="da-DK" dirty="0"/>
            </a:br>
            <a:endParaRPr lang="da-DK" dirty="0"/>
          </a:p>
        </p:txBody>
      </p:sp>
    </p:spTree>
    <p:extLst>
      <p:ext uri="{BB962C8B-B14F-4D97-AF65-F5344CB8AC3E}">
        <p14:creationId xmlns:p14="http://schemas.microsoft.com/office/powerpoint/2010/main" val="285154672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preserve="1" userDrawn="1">
  <p:cSld name="Foto bredformat - overskrift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6"/>
            <a:ext cx="10081313" cy="539875"/>
          </a:xfrm>
        </p:spPr>
        <p:txBody>
          <a:bodyPr anchor="t" anchorCtr="0"/>
          <a:lstStyle>
            <a:lvl1pPr>
              <a:defRPr/>
            </a:lvl1pPr>
          </a:lstStyle>
          <a:p>
            <a:r>
              <a:rPr lang="da-DK" dirty="0"/>
              <a:t>Skriv overskrift her</a:t>
            </a:r>
          </a:p>
        </p:txBody>
      </p:sp>
      <p:sp>
        <p:nvSpPr>
          <p:cNvPr id="6" name="Pladsholder til indhold 2"/>
          <p:cNvSpPr>
            <a:spLocks noGrp="1"/>
          </p:cNvSpPr>
          <p:nvPr>
            <p:ph sz="half" idx="11" hasCustomPrompt="1"/>
          </p:nvPr>
        </p:nvSpPr>
        <p:spPr>
          <a:xfrm>
            <a:off x="7560984" y="1799583"/>
            <a:ext cx="3240422" cy="4390983"/>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7" name="Pladsholder til billede 2"/>
          <p:cNvSpPr>
            <a:spLocks noGrp="1" noChangeAspect="1"/>
          </p:cNvSpPr>
          <p:nvPr>
            <p:ph type="pic" idx="12" hasCustomPrompt="1"/>
          </p:nvPr>
        </p:nvSpPr>
        <p:spPr>
          <a:xfrm>
            <a:off x="720095" y="1799583"/>
            <a:ext cx="6660867" cy="4390983"/>
          </a:xfrm>
        </p:spPr>
        <p:txBody>
          <a:bodyPr/>
          <a:lstStyle>
            <a:lvl1pPr marL="0" indent="0" algn="ctr">
              <a:buNone/>
              <a:defRPr sz="2699" baseline="0"/>
            </a:lvl1pPr>
            <a:lvl2pPr marL="609341" indent="0">
              <a:buNone/>
              <a:defRPr sz="3699"/>
            </a:lvl2pPr>
            <a:lvl3pPr marL="1218682" indent="0">
              <a:buNone/>
              <a:defRPr sz="3199"/>
            </a:lvl3pPr>
            <a:lvl4pPr marL="1828022" indent="0">
              <a:buNone/>
              <a:defRPr sz="2699"/>
            </a:lvl4pPr>
            <a:lvl5pPr marL="2437364" indent="0">
              <a:buNone/>
              <a:defRPr sz="2699"/>
            </a:lvl5pPr>
            <a:lvl6pPr marL="3046705" indent="0">
              <a:buNone/>
              <a:defRPr sz="2699"/>
            </a:lvl6pPr>
            <a:lvl7pPr marL="3656046" indent="0">
              <a:buNone/>
              <a:defRPr sz="2699"/>
            </a:lvl7pPr>
            <a:lvl8pPr marL="4265386" indent="0">
              <a:buNone/>
              <a:defRPr sz="2699"/>
            </a:lvl8pPr>
            <a:lvl9pPr marL="4874727" indent="0">
              <a:buNone/>
              <a:defRPr sz="2699"/>
            </a:lvl9pPr>
          </a:lstStyle>
          <a:p>
            <a:r>
              <a:rPr lang="da-DK" dirty="0"/>
              <a:t>Klik på ikonet for at tilføje et billede</a:t>
            </a:r>
            <a:br>
              <a:rPr lang="da-DK" dirty="0"/>
            </a:br>
            <a:br>
              <a:rPr lang="da-DK" dirty="0"/>
            </a:br>
            <a:endParaRPr lang="da-DK" dirty="0"/>
          </a:p>
        </p:txBody>
      </p:sp>
    </p:spTree>
    <p:extLst>
      <p:ext uri="{BB962C8B-B14F-4D97-AF65-F5344CB8AC3E}">
        <p14:creationId xmlns:p14="http://schemas.microsoft.com/office/powerpoint/2010/main" val="18255057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preserve="1" userDrawn="1">
  <p:cSld name="Overskrift og to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baseline="0"/>
            </a:lvl1pPr>
          </a:lstStyle>
          <a:p>
            <a:r>
              <a:rPr lang="da-DK" dirty="0"/>
              <a:t>Skriv overskrift her</a:t>
            </a:r>
          </a:p>
        </p:txBody>
      </p:sp>
      <p:sp>
        <p:nvSpPr>
          <p:cNvPr id="3" name="Pladsholder til indhold 2"/>
          <p:cNvSpPr>
            <a:spLocks noGrp="1" noChangeAspect="1"/>
          </p:cNvSpPr>
          <p:nvPr>
            <p:ph sz="half" idx="1" hasCustomPrompt="1"/>
          </p:nvPr>
        </p:nvSpPr>
        <p:spPr>
          <a:xfrm>
            <a:off x="720094" y="2159003"/>
            <a:ext cx="4860632" cy="4031067"/>
          </a:xfrm>
        </p:spPr>
        <p:txBody>
          <a:bodyPr anchor="t" anchorCtr="0"/>
          <a:lstStyle>
            <a:lvl1pPr>
              <a:defRPr sz="3199"/>
            </a:lvl1pPr>
            <a:lvl2pPr marL="715676" indent="-271355">
              <a:defRPr sz="2599"/>
            </a:lvl2pPr>
            <a:lvl3pPr marL="985443" indent="-269767">
              <a:defRPr sz="2599"/>
            </a:lvl3pPr>
            <a:lvl4pPr marL="1342488" indent="-269767">
              <a:defRPr sz="2198"/>
            </a:lvl4pPr>
            <a:lvl5pPr marL="1701119" indent="-269767">
              <a:defRPr sz="17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noChangeAspect="1"/>
          </p:cNvSpPr>
          <p:nvPr>
            <p:ph sz="half" idx="10" hasCustomPrompt="1"/>
          </p:nvPr>
        </p:nvSpPr>
        <p:spPr>
          <a:xfrm>
            <a:off x="5940774" y="2159501"/>
            <a:ext cx="4860632" cy="4031067"/>
          </a:xfrm>
        </p:spPr>
        <p:txBody>
          <a:bodyPr anchor="t" anchorCtr="0"/>
          <a:lstStyle>
            <a:lvl1pPr>
              <a:defRPr sz="3199"/>
            </a:lvl1pPr>
            <a:lvl2pPr marL="357045" indent="-357045">
              <a:defRPr sz="2599"/>
            </a:lvl2pPr>
            <a:lvl3pPr marL="715676" indent="-271355">
              <a:defRPr sz="2599"/>
            </a:lvl3pPr>
            <a:lvl4pPr marL="1342488" indent="-269767">
              <a:defRPr sz="2198"/>
            </a:lvl4pPr>
            <a:lvl5pPr marL="1701119" indent="-269767">
              <a:defRPr sz="17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2"/>
            <a:r>
              <a:rPr lang="da-DK" altLang="da-DK" dirty="0"/>
              <a:t>første niveau</a:t>
            </a:r>
          </a:p>
        </p:txBody>
      </p:sp>
    </p:spTree>
    <p:extLst>
      <p:ext uri="{BB962C8B-B14F-4D97-AF65-F5344CB8AC3E}">
        <p14:creationId xmlns:p14="http://schemas.microsoft.com/office/powerpoint/2010/main" val="2170154134"/>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Overskrift og tre indholdsobjek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3" name="Pladsholder til indhold 2"/>
          <p:cNvSpPr>
            <a:spLocks noGrp="1"/>
          </p:cNvSpPr>
          <p:nvPr>
            <p:ph sz="half" idx="1" hasCustomPrompt="1"/>
          </p:nvPr>
        </p:nvSpPr>
        <p:spPr>
          <a:xfrm>
            <a:off x="720094" y="2159003"/>
            <a:ext cx="3240422" cy="4031067"/>
          </a:xfrm>
        </p:spPr>
        <p:txBody>
          <a:bodyPr anchor="t" anchorCtr="0"/>
          <a:lstStyle>
            <a:lvl1pPr marL="0" indent="0">
              <a:buNone/>
              <a:defRPr sz="2599"/>
            </a:lvl1pPr>
            <a:lvl2pPr marL="444323" indent="-263420">
              <a:defRPr sz="2198"/>
            </a:lvl2pPr>
            <a:lvl3pPr marL="1548741" indent="0">
              <a:buNone/>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5" name="Pladsholder til indhold 2"/>
          <p:cNvSpPr>
            <a:spLocks noGrp="1"/>
          </p:cNvSpPr>
          <p:nvPr>
            <p:ph sz="half" idx="10" hasCustomPrompt="1"/>
          </p:nvPr>
        </p:nvSpPr>
        <p:spPr>
          <a:xfrm>
            <a:off x="4140539" y="2159501"/>
            <a:ext cx="3240422" cy="4031067"/>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
        <p:nvSpPr>
          <p:cNvPr id="6" name="Pladsholder til indhold 2"/>
          <p:cNvSpPr>
            <a:spLocks noGrp="1"/>
          </p:cNvSpPr>
          <p:nvPr>
            <p:ph sz="half" idx="11" hasCustomPrompt="1"/>
          </p:nvPr>
        </p:nvSpPr>
        <p:spPr>
          <a:xfrm>
            <a:off x="7560984" y="2159501"/>
            <a:ext cx="3240422" cy="4031067"/>
          </a:xfrm>
        </p:spPr>
        <p:txBody>
          <a:bodyPr anchor="t" anchorCtr="0"/>
          <a:lstStyle>
            <a:lvl1pPr marL="0" indent="0">
              <a:buNone/>
              <a:defRPr sz="2599"/>
            </a:lvl1pPr>
            <a:lvl2pPr marL="444323" indent="-263420">
              <a:defRPr sz="2198"/>
            </a:lvl2pPr>
            <a:lvl3pPr>
              <a:defRPr sz="2699"/>
            </a:lvl3pPr>
            <a:lvl4pPr>
              <a:defRPr sz="2398"/>
            </a:lvl4pPr>
            <a:lvl5pPr>
              <a:defRPr sz="2398"/>
            </a:lvl5pPr>
            <a:lvl6pPr>
              <a:defRPr sz="2398"/>
            </a:lvl6pPr>
            <a:lvl7pPr>
              <a:defRPr sz="2398"/>
            </a:lvl7pPr>
            <a:lvl8pPr>
              <a:defRPr sz="2398"/>
            </a:lvl8pPr>
            <a:lvl9pPr>
              <a:defRPr sz="2398"/>
            </a:lvl9pPr>
          </a:lstStyle>
          <a:p>
            <a:pPr lvl="0"/>
            <a:r>
              <a:rPr lang="da-DK" altLang="da-DK" dirty="0"/>
              <a:t>Skriv tekst eller klik på ikon for at tilføje indhold</a:t>
            </a:r>
          </a:p>
          <a:p>
            <a:pPr lvl="1"/>
            <a:r>
              <a:rPr lang="da-DK" altLang="da-DK" dirty="0"/>
              <a:t>første niveau</a:t>
            </a:r>
          </a:p>
        </p:txBody>
      </p:sp>
    </p:spTree>
    <p:extLst>
      <p:ext uri="{BB962C8B-B14F-4D97-AF65-F5344CB8AC3E}">
        <p14:creationId xmlns:p14="http://schemas.microsoft.com/office/powerpoint/2010/main" val="188928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og indhold_MIDTLYS">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bg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3" name="Pladsholder til indhold 2"/>
          <p:cNvSpPr>
            <a:spLocks noGrp="1"/>
          </p:cNvSpPr>
          <p:nvPr>
            <p:ph idx="1" hasCustomPrompt="1"/>
          </p:nvPr>
        </p:nvSpPr>
        <p:spPr/>
        <p:txBody>
          <a:bodyPr/>
          <a:lstStyle>
            <a:lvl1pPr marL="342801" indent="-342801">
              <a:buClr>
                <a:schemeClr val="accent6"/>
              </a:buClr>
              <a:buFont typeface="Wingdings" panose="05000000000000000000" pitchFamily="2" charset="2"/>
              <a:buChar cha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rgbClr val="113F49"/>
                </a:solidFill>
              </a:defRPr>
            </a:lvl1pPr>
          </a:lstStyle>
          <a:p>
            <a:pPr lvl="0"/>
            <a:r>
              <a:rPr lang="da-DK" altLang="da-DK" dirty="0"/>
              <a:t>Skriv overskrift her</a:t>
            </a:r>
          </a:p>
        </p:txBody>
      </p:sp>
    </p:spTree>
    <p:extLst>
      <p:ext uri="{BB962C8B-B14F-4D97-AF65-F5344CB8AC3E}">
        <p14:creationId xmlns:p14="http://schemas.microsoft.com/office/powerpoint/2010/main" val="1501103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4074021914"/>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Overskrift og tre billed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0093" y="1187725"/>
            <a:ext cx="10081313" cy="899792"/>
          </a:xfrm>
        </p:spPr>
        <p:txBody>
          <a:bodyPr anchor="t" anchorCtr="0"/>
          <a:lstStyle>
            <a:lvl1pPr>
              <a:defRPr/>
            </a:lvl1pPr>
          </a:lstStyle>
          <a:p>
            <a:r>
              <a:rPr lang="da-DK" dirty="0"/>
              <a:t>Skriv overskrift her</a:t>
            </a:r>
          </a:p>
        </p:txBody>
      </p:sp>
      <p:sp>
        <p:nvSpPr>
          <p:cNvPr id="9" name="Pladsholder til billede 8"/>
          <p:cNvSpPr>
            <a:spLocks noGrp="1" noChangeAspect="1"/>
          </p:cNvSpPr>
          <p:nvPr>
            <p:ph type="pic" sz="quarter" idx="10" hasCustomPrompt="1"/>
          </p:nvPr>
        </p:nvSpPr>
        <p:spPr>
          <a:xfrm>
            <a:off x="720094"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1" hasCustomPrompt="1"/>
          </p:nvPr>
        </p:nvSpPr>
        <p:spPr>
          <a:xfrm>
            <a:off x="4140539"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2" hasCustomPrompt="1"/>
          </p:nvPr>
        </p:nvSpPr>
        <p:spPr>
          <a:xfrm>
            <a:off x="7560984" y="2159501"/>
            <a:ext cx="3240422" cy="4031067"/>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926144308"/>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Tre billeder - højformat">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6" name="Pladsholder til billede 8"/>
          <p:cNvSpPr>
            <a:spLocks noGrp="1" noChangeAspect="1"/>
          </p:cNvSpPr>
          <p:nvPr>
            <p:ph type="pic" sz="quarter" idx="11" hasCustomPrompt="1"/>
          </p:nvPr>
        </p:nvSpPr>
        <p:spPr>
          <a:xfrm>
            <a:off x="4140539"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874192893"/>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preserve="1" userDrawn="1">
  <p:cSld name="Fem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7" name="Pladsholder til billede 8"/>
          <p:cNvSpPr>
            <a:spLocks noGrp="1" noChangeAspect="1"/>
          </p:cNvSpPr>
          <p:nvPr>
            <p:ph type="pic" sz="quarter" idx="12" hasCustomPrompt="1"/>
          </p:nvPr>
        </p:nvSpPr>
        <p:spPr>
          <a:xfrm>
            <a:off x="7560984" y="575868"/>
            <a:ext cx="3240422" cy="5938625"/>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29826588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preserve="1" userDrawn="1">
  <p:cSld name="Seks billeder">
    <p:spTree>
      <p:nvGrpSpPr>
        <p:cNvPr id="1" name=""/>
        <p:cNvGrpSpPr/>
        <p:nvPr/>
      </p:nvGrpSpPr>
      <p:grpSpPr>
        <a:xfrm>
          <a:off x="0" y="0"/>
          <a:ext cx="0" cy="0"/>
          <a:chOff x="0" y="0"/>
          <a:chExt cx="0" cy="0"/>
        </a:xfrm>
      </p:grpSpPr>
      <p:sp>
        <p:nvSpPr>
          <p:cNvPr id="9" name="Pladsholder til billede 8"/>
          <p:cNvSpPr>
            <a:spLocks noGrp="1" noChangeAspect="1"/>
          </p:cNvSpPr>
          <p:nvPr>
            <p:ph type="pic" sz="quarter" idx="10" hasCustomPrompt="1"/>
          </p:nvPr>
        </p:nvSpPr>
        <p:spPr>
          <a:xfrm>
            <a:off x="72009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5" name="Pladsholder til billede 8"/>
          <p:cNvSpPr>
            <a:spLocks noGrp="1" noChangeAspect="1"/>
          </p:cNvSpPr>
          <p:nvPr>
            <p:ph type="pic" sz="quarter" idx="13" hasCustomPrompt="1"/>
          </p:nvPr>
        </p:nvSpPr>
        <p:spPr>
          <a:xfrm>
            <a:off x="72009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1" name="Pladsholder til billede 8"/>
          <p:cNvSpPr>
            <a:spLocks noGrp="1" noChangeAspect="1"/>
          </p:cNvSpPr>
          <p:nvPr>
            <p:ph type="pic" sz="quarter" idx="14" hasCustomPrompt="1"/>
          </p:nvPr>
        </p:nvSpPr>
        <p:spPr>
          <a:xfrm>
            <a:off x="4140539"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2" name="Pladsholder til billede 8"/>
          <p:cNvSpPr>
            <a:spLocks noGrp="1" noChangeAspect="1"/>
          </p:cNvSpPr>
          <p:nvPr>
            <p:ph type="pic" sz="quarter" idx="15" hasCustomPrompt="1"/>
          </p:nvPr>
        </p:nvSpPr>
        <p:spPr>
          <a:xfrm>
            <a:off x="4140539"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8" name="Pladsholder til billede 8"/>
          <p:cNvSpPr>
            <a:spLocks noGrp="1" noChangeAspect="1"/>
          </p:cNvSpPr>
          <p:nvPr>
            <p:ph type="pic" sz="quarter" idx="16" hasCustomPrompt="1"/>
          </p:nvPr>
        </p:nvSpPr>
        <p:spPr>
          <a:xfrm>
            <a:off x="7560984" y="57586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
        <p:nvSpPr>
          <p:cNvPr id="10" name="Pladsholder til billede 8"/>
          <p:cNvSpPr>
            <a:spLocks noGrp="1" noChangeAspect="1"/>
          </p:cNvSpPr>
          <p:nvPr>
            <p:ph type="pic" sz="quarter" idx="17" hasCustomPrompt="1"/>
          </p:nvPr>
        </p:nvSpPr>
        <p:spPr>
          <a:xfrm>
            <a:off x="7560984" y="3635158"/>
            <a:ext cx="3240422" cy="2879333"/>
          </a:xfrm>
        </p:spPr>
        <p:txBody>
          <a:bodyPr/>
          <a:lstStyle>
            <a:lvl1pPr marL="0" indent="0" algn="ctr">
              <a:buNone/>
              <a:defRPr sz="1798"/>
            </a:lvl1pPr>
          </a:lstStyle>
          <a:p>
            <a:r>
              <a:rPr lang="da-DK" dirty="0"/>
              <a:t>Klik på ikonet for </a:t>
            </a:r>
            <a:br>
              <a:rPr lang="da-DK" dirty="0"/>
            </a:br>
            <a:r>
              <a:rPr lang="da-DK" dirty="0"/>
              <a:t>at tilføje et billede</a:t>
            </a:r>
            <a:br>
              <a:rPr lang="da-DK" dirty="0"/>
            </a:br>
            <a:br>
              <a:rPr lang="da-DK" dirty="0"/>
            </a:br>
            <a:br>
              <a:rPr lang="da-DK" dirty="0"/>
            </a:br>
            <a:br>
              <a:rPr lang="da-DK" dirty="0"/>
            </a:br>
            <a:endParaRPr lang="da-DK" dirty="0"/>
          </a:p>
        </p:txBody>
      </p:sp>
    </p:spTree>
    <p:extLst>
      <p:ext uri="{BB962C8B-B14F-4D97-AF65-F5344CB8AC3E}">
        <p14:creationId xmlns:p14="http://schemas.microsoft.com/office/powerpoint/2010/main" val="17917561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71EB7231-4F0F-D642-A36C-2E4B180177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3F175874-BEE1-0E4A-9B51-2E1BB558DDC8}"/>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0D336AE-9757-C44D-9F76-C11F58CD8082}"/>
              </a:ext>
            </a:extLst>
          </p:cNvPr>
          <p:cNvSpPr>
            <a:spLocks noGrp="1"/>
          </p:cNvSpPr>
          <p:nvPr>
            <p:ph type="body" idx="15"/>
          </p:nvPr>
        </p:nvSpPr>
        <p:spPr>
          <a:xfrm>
            <a:off x="1073701" y="2496072"/>
            <a:ext cx="3146231" cy="2851437"/>
          </a:xfrm>
        </p:spPr>
        <p:txBody>
          <a:bodyPr anchor="b"/>
          <a:lstStyle>
            <a:lvl1pPr marL="342891" indent="-342891">
              <a:lnSpc>
                <a:spcPct val="110000"/>
              </a:lnSpc>
              <a:buClr>
                <a:schemeClr val="bg1"/>
              </a:buClr>
              <a:buFontTx/>
              <a:buBlip>
                <a:blip r:embed="rId3"/>
              </a:buBlip>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14516918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2"/>
            <a:ext cx="3146231" cy="2851437"/>
          </a:xfrm>
        </p:spPr>
        <p:txBody>
          <a:bodyPr anchor="b"/>
          <a:lstStyle>
            <a:lvl1pPr marL="0" indent="0">
              <a:lnSpc>
                <a:spcPct val="110000"/>
              </a:lnSpc>
              <a:buClr>
                <a:schemeClr val="bg1"/>
              </a:buClr>
              <a:buFont typeface="Arial" panose="020B0604020202020204" pitchFamily="34" charset="0"/>
              <a:buNone/>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284083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AA7030-6298-AD48-99CF-FD53E3094C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6D8B6A02-61CC-C04D-B1E5-28FAE6424752}"/>
              </a:ext>
            </a:extLst>
          </p:cNvPr>
          <p:cNvSpPr>
            <a:spLocks noGrp="1"/>
          </p:cNvSpPr>
          <p:nvPr>
            <p:ph type="body" sz="quarter" idx="14" hasCustomPrompt="1"/>
          </p:nvPr>
        </p:nvSpPr>
        <p:spPr>
          <a:xfrm>
            <a:off x="1073701" y="1631784"/>
            <a:ext cx="3146231" cy="20793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2">
            <a:extLst>
              <a:ext uri="{FF2B5EF4-FFF2-40B4-BE49-F238E27FC236}">
                <a16:creationId xmlns:a16="http://schemas.microsoft.com/office/drawing/2014/main" id="{E5E44ABC-7CBE-B148-B31F-42EAF88B1B13}"/>
              </a:ext>
            </a:extLst>
          </p:cNvPr>
          <p:cNvSpPr>
            <a:spLocks noGrp="1"/>
          </p:cNvSpPr>
          <p:nvPr>
            <p:ph type="body" idx="15"/>
          </p:nvPr>
        </p:nvSpPr>
        <p:spPr>
          <a:xfrm>
            <a:off x="1073701" y="2496072"/>
            <a:ext cx="3146231" cy="2851437"/>
          </a:xfrm>
        </p:spPr>
        <p:txBody>
          <a:bodyPr anchor="b"/>
          <a:lstStyle>
            <a:lvl1pPr marL="342891" indent="-342891">
              <a:lnSpc>
                <a:spcPct val="110000"/>
              </a:lnSpc>
              <a:buClr>
                <a:schemeClr val="bg1"/>
              </a:buClr>
              <a:buFontTx/>
              <a:buBlip>
                <a:blip r:embed="rId3"/>
              </a:buBlip>
              <a:defRPr sz="2000" b="0" baseline="0">
                <a:solidFill>
                  <a:schemeClr val="bg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a-DK"/>
              <a:t>Klik for at redigere i master</a:t>
            </a:r>
          </a:p>
        </p:txBody>
      </p:sp>
    </p:spTree>
    <p:extLst>
      <p:ext uri="{BB962C8B-B14F-4D97-AF65-F5344CB8AC3E}">
        <p14:creationId xmlns:p14="http://schemas.microsoft.com/office/powerpoint/2010/main" val="41463010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8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410146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5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D8ED6F6-451E-8F48-9E6B-BFB39E0FC1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3443"/>
            <a:ext cx="12192000" cy="532193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10" name="Pladsholder til tekst 10">
            <a:extLst>
              <a:ext uri="{FF2B5EF4-FFF2-40B4-BE49-F238E27FC236}">
                <a16:creationId xmlns:a16="http://schemas.microsoft.com/office/drawing/2014/main" id="{0E8AF9F7-CC98-594C-9446-5DCA801D9A65}"/>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2" name="Pladsholder til tekst 10">
            <a:extLst>
              <a:ext uri="{FF2B5EF4-FFF2-40B4-BE49-F238E27FC236}">
                <a16:creationId xmlns:a16="http://schemas.microsoft.com/office/drawing/2014/main" id="{02B3EF4D-ABF3-2B49-88FC-DCB57090169E}"/>
              </a:ext>
            </a:extLst>
          </p:cNvPr>
          <p:cNvSpPr>
            <a:spLocks noGrp="1"/>
          </p:cNvSpPr>
          <p:nvPr>
            <p:ph type="body" sz="quarter" idx="11"/>
          </p:nvPr>
        </p:nvSpPr>
        <p:spPr>
          <a:xfrm>
            <a:off x="7043976" y="2134489"/>
            <a:ext cx="4153833" cy="1029587"/>
          </a:xfrm>
          <a:noFill/>
        </p:spPr>
        <p:txBody>
          <a:bodyPr anchor="t"/>
          <a:lstStyle>
            <a:lvl1pPr marL="342891" indent="-342891">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761222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8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8424790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6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31F2D875-96FB-C446-B517-D7B3C0289E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461C41B5-2210-0845-BBDC-F3B28416A8E9}"/>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40F018AE-477B-8341-A023-2C59C3170EA4}"/>
              </a:ext>
            </a:extLst>
          </p:cNvPr>
          <p:cNvSpPr>
            <a:spLocks noGrp="1"/>
          </p:cNvSpPr>
          <p:nvPr>
            <p:ph type="body" sz="quarter" idx="11"/>
          </p:nvPr>
        </p:nvSpPr>
        <p:spPr>
          <a:xfrm>
            <a:off x="7043976" y="2134489"/>
            <a:ext cx="4153833" cy="1029587"/>
          </a:xfrm>
          <a:noFill/>
        </p:spPr>
        <p:txBody>
          <a:bodyPr anchor="t"/>
          <a:lstStyle>
            <a:lvl1pPr marL="342891" indent="-342891">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1362716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8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0128585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7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B61C25DE-3EC7-7943-8471-86FBCD77A7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81"/>
            <a:ext cx="12192000" cy="5319713"/>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D4F8B6B9-FB72-6A43-BBEE-11CEAADAF940}"/>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A3633C8D-FBC8-2949-AA09-90DF6B6E0C9A}"/>
              </a:ext>
            </a:extLst>
          </p:cNvPr>
          <p:cNvSpPr>
            <a:spLocks noGrp="1"/>
          </p:cNvSpPr>
          <p:nvPr>
            <p:ph type="body" sz="quarter" idx="11"/>
          </p:nvPr>
        </p:nvSpPr>
        <p:spPr>
          <a:xfrm>
            <a:off x="7043976" y="2134489"/>
            <a:ext cx="4153833" cy="1029587"/>
          </a:xfrm>
          <a:noFill/>
        </p:spPr>
        <p:txBody>
          <a:bodyPr anchor="t"/>
          <a:lstStyle>
            <a:lvl1pPr marL="342891" indent="-342891">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59564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og indhold_MIDTRØD">
    <p:spTree>
      <p:nvGrpSpPr>
        <p:cNvPr id="1" name=""/>
        <p:cNvGrpSpPr/>
        <p:nvPr/>
      </p:nvGrpSpPr>
      <p:grpSpPr>
        <a:xfrm>
          <a:off x="0" y="0"/>
          <a:ext cx="0" cy="0"/>
          <a:chOff x="0" y="0"/>
          <a:chExt cx="0" cy="0"/>
        </a:xfrm>
      </p:grpSpPr>
      <p:sp>
        <p:nvSpPr>
          <p:cNvPr id="5" name="Rektangel 4"/>
          <p:cNvSpPr/>
          <p:nvPr userDrawn="1"/>
        </p:nvSpPr>
        <p:spPr>
          <a:xfrm>
            <a:off x="1" y="575869"/>
            <a:ext cx="12192000" cy="5938625"/>
          </a:xfrm>
          <a:prstGeom prst="rect">
            <a:avLst/>
          </a:prstGeom>
          <a:solidFill>
            <a:schemeClr val="tx2"/>
          </a:solidFill>
          <a:ln w="152400" cap="rnd">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algn="ctr"/>
            <a:endParaRPr lang="da-DK" sz="1800" dirty="0">
              <a:solidFill>
                <a:srgbClr val="3F3018"/>
              </a:solidFill>
            </a:endParaRPr>
          </a:p>
        </p:txBody>
      </p:sp>
      <p:sp>
        <p:nvSpPr>
          <p:cNvPr id="4" name="Rectangle 4"/>
          <p:cNvSpPr>
            <a:spLocks noGrp="1" noChangeArrowheads="1"/>
          </p:cNvSpPr>
          <p:nvPr>
            <p:ph type="title" hasCustomPrompt="1"/>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solidFill>
                  <a:schemeClr val="bg1"/>
                </a:solidFill>
              </a:defRPr>
            </a:lvl1pPr>
          </a:lstStyle>
          <a:p>
            <a:pPr lvl="0"/>
            <a:r>
              <a:rPr lang="da-DK" altLang="da-DK" dirty="0"/>
              <a:t>Skriv overskrift her</a:t>
            </a:r>
          </a:p>
        </p:txBody>
      </p:sp>
      <p:sp>
        <p:nvSpPr>
          <p:cNvPr id="6" name="Pladsholder til indhold 2"/>
          <p:cNvSpPr>
            <a:spLocks noGrp="1"/>
          </p:cNvSpPr>
          <p:nvPr>
            <p:ph idx="1" hasCustomPrompt="1"/>
          </p:nvPr>
        </p:nvSpPr>
        <p:spPr>
          <a:xfrm>
            <a:off x="720000" y="2159003"/>
            <a:ext cx="10080000" cy="4031067"/>
          </a:xfrm>
        </p:spPr>
        <p:txBody>
          <a:bodyPr/>
          <a:lstStyle>
            <a:lvl1pPr marL="342801" indent="-342801">
              <a:buClr>
                <a:schemeClr val="bg1"/>
              </a:buClr>
              <a:buFont typeface="Wingdings" panose="05000000000000000000" pitchFamily="2" charset="2"/>
              <a:buChar char="§"/>
              <a:defRPr>
                <a:solidFill>
                  <a:schemeClr val="bg2"/>
                </a:solidFill>
              </a:defRPr>
            </a:lvl1pPr>
            <a:lvl2pPr>
              <a:buClr>
                <a:schemeClr val="bg1"/>
              </a:buClr>
              <a:defRPr>
                <a:solidFill>
                  <a:schemeClr val="bg2"/>
                </a:solidFill>
              </a:defRPr>
            </a:lvl2pPr>
            <a:lvl3pPr>
              <a:buClr>
                <a:schemeClr val="bg1"/>
              </a:buClr>
              <a:defRPr>
                <a:solidFill>
                  <a:schemeClr val="bg2"/>
                </a:solidFill>
              </a:defRPr>
            </a:lvl3pPr>
            <a:lvl4pPr>
              <a:buClr>
                <a:schemeClr val="bg1"/>
              </a:buClr>
              <a:defRPr>
                <a:solidFill>
                  <a:schemeClr val="bg2"/>
                </a:solidFill>
              </a:defRPr>
            </a:lvl4pPr>
            <a:lvl5pPr>
              <a:buClr>
                <a:schemeClr val="bg1"/>
              </a:buClr>
              <a:defRPr>
                <a:solidFill>
                  <a:schemeClr val="bg2"/>
                </a:solidFill>
              </a:defRPr>
            </a:lvl5pPr>
          </a:lstStyle>
          <a:p>
            <a:pPr lvl="0"/>
            <a:r>
              <a:rPr lang="da-DK" altLang="da-DK" dirty="0"/>
              <a:t>Skriv tekst eller klik på ikon for at tilføje indhold</a:t>
            </a:r>
          </a:p>
          <a:p>
            <a:pPr lvl="1"/>
            <a:r>
              <a:rPr lang="da-DK" altLang="da-DK" dirty="0"/>
              <a:t>første niveau</a:t>
            </a:r>
          </a:p>
          <a:p>
            <a:pPr lvl="2"/>
            <a:r>
              <a:rPr lang="da-DK" altLang="da-DK" dirty="0"/>
              <a:t>andet niveau</a:t>
            </a:r>
          </a:p>
          <a:p>
            <a:pPr lvl="3"/>
            <a:r>
              <a:rPr lang="da-DK" altLang="da-DK" dirty="0"/>
              <a:t>tredje niveau</a:t>
            </a:r>
          </a:p>
          <a:p>
            <a:pPr lvl="4"/>
            <a:r>
              <a:rPr lang="da-DK" altLang="da-DK" dirty="0"/>
              <a:t>fjerde niveau</a:t>
            </a:r>
          </a:p>
        </p:txBody>
      </p:sp>
    </p:spTree>
    <p:extLst>
      <p:ext uri="{BB962C8B-B14F-4D97-AF65-F5344CB8AC3E}">
        <p14:creationId xmlns:p14="http://schemas.microsoft.com/office/powerpoint/2010/main" val="7286450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8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737576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8_afsnitsdeler - billede ">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01D251BE-7936-404F-A912-789ADACF8E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21300"/>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8B20D9AC-F44A-174A-A121-C9ED966D5D67}"/>
              </a:ext>
            </a:extLst>
          </p:cNvPr>
          <p:cNvSpPr>
            <a:spLocks noGrp="1"/>
          </p:cNvSpPr>
          <p:nvPr>
            <p:ph type="body" sz="quarter" idx="14" hasCustomPrompt="1"/>
          </p:nvPr>
        </p:nvSpPr>
        <p:spPr>
          <a:xfrm>
            <a:off x="7041720" y="1612265"/>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0C997857-2146-014D-BED7-26789DBA5F07}"/>
              </a:ext>
            </a:extLst>
          </p:cNvPr>
          <p:cNvSpPr>
            <a:spLocks noGrp="1"/>
          </p:cNvSpPr>
          <p:nvPr>
            <p:ph type="body" sz="quarter" idx="11"/>
          </p:nvPr>
        </p:nvSpPr>
        <p:spPr>
          <a:xfrm>
            <a:off x="7043976" y="2134489"/>
            <a:ext cx="4153833" cy="1029587"/>
          </a:xfrm>
          <a:noFill/>
        </p:spPr>
        <p:txBody>
          <a:bodyPr anchor="t"/>
          <a:lstStyle>
            <a:lvl1pPr marL="342891" indent="-342891">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6774455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3"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5" y="3994609"/>
            <a:ext cx="4153833" cy="1029587"/>
          </a:xfrm>
          <a:noFill/>
        </p:spPr>
        <p:txBody>
          <a:bodyPr anchor="t"/>
          <a:lstStyle>
            <a:lvl1pPr marL="0" indent="0">
              <a:buClr>
                <a:schemeClr val="bg1"/>
              </a:buClr>
              <a:buFont typeface="Arial" panose="020B0604020202020204" pitchFamily="34" charset="0"/>
              <a:buNone/>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7300613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_afsnitsdeler - billede ">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6338434-0D8B-3940-AEE8-973C14F55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54075"/>
            <a:ext cx="12192000" cy="5319715"/>
          </a:xfrm>
          <a:prstGeom prst="rect">
            <a:avLst/>
          </a:prstGeom>
        </p:spPr>
      </p:pic>
      <p:sp>
        <p:nvSpPr>
          <p:cNvPr id="7" name="Rectangle 7">
            <a:extLst>
              <a:ext uri="{FF2B5EF4-FFF2-40B4-BE49-F238E27FC236}">
                <a16:creationId xmlns:a16="http://schemas.microsoft.com/office/drawing/2014/main" id="{B1B062A0-C1D9-414B-83BF-E46035CA6D5F}"/>
              </a:ext>
            </a:extLst>
          </p:cNvPr>
          <p:cNvSpPr>
            <a:spLocks noGrp="1" noChangeArrowheads="1"/>
          </p:cNvSpPr>
          <p:nvPr>
            <p:ph type="ftr" sz="quarter" idx="13"/>
          </p:nvPr>
        </p:nvSpPr>
        <p:spPr/>
        <p:txBody>
          <a:bodyPr/>
          <a:lstStyle>
            <a:lvl1pPr>
              <a:defRPr smtClean="0"/>
            </a:lvl1pPr>
          </a:lstStyle>
          <a:p>
            <a:pPr>
              <a:defRPr/>
            </a:pPr>
            <a:fld id="{12F97304-CC5C-4749-A033-FF5D677CE008}" type="slidenum">
              <a:rPr lang="da-DK" altLang="da-DK"/>
              <a:pPr>
                <a:defRPr/>
              </a:pPr>
              <a:t>‹#›</a:t>
            </a:fld>
            <a:r>
              <a:rPr lang="da-DK" altLang="da-DK"/>
              <a:t>  ▪  www.regionmidtjylland.dk</a:t>
            </a:r>
          </a:p>
        </p:txBody>
      </p:sp>
      <p:sp>
        <p:nvSpPr>
          <p:cNvPr id="9" name="Pladsholder til tekst 10">
            <a:extLst>
              <a:ext uri="{FF2B5EF4-FFF2-40B4-BE49-F238E27FC236}">
                <a16:creationId xmlns:a16="http://schemas.microsoft.com/office/drawing/2014/main" id="{04853738-3A70-CA46-A19F-905A66BA4EB5}"/>
              </a:ext>
            </a:extLst>
          </p:cNvPr>
          <p:cNvSpPr>
            <a:spLocks noGrp="1"/>
          </p:cNvSpPr>
          <p:nvPr>
            <p:ph type="body" sz="quarter" idx="14" hasCustomPrompt="1"/>
          </p:nvPr>
        </p:nvSpPr>
        <p:spPr>
          <a:xfrm>
            <a:off x="1348013" y="3472309"/>
            <a:ext cx="4153833" cy="189641"/>
          </a:xfrm>
          <a:noFill/>
        </p:spPr>
        <p:txBody>
          <a:bodyPr anchor="t"/>
          <a:lstStyle>
            <a:lvl1pPr marL="0" indent="0">
              <a:buClr>
                <a:schemeClr val="bg1"/>
              </a:buClr>
              <a:buFont typeface="Arial" panose="020B0604020202020204" pitchFamily="34" charset="0"/>
              <a:buNone/>
              <a:defRPr sz="1000">
                <a:solidFill>
                  <a:schemeClr val="bg1"/>
                </a:solidFill>
              </a:defRPr>
            </a:lvl1pPr>
          </a:lstStyle>
          <a:p>
            <a:pPr lvl="0"/>
            <a:r>
              <a:rPr lang="da-DK" dirty="0"/>
              <a:t>KLIK FOR AT REDIGERE I MASTER</a:t>
            </a:r>
          </a:p>
        </p:txBody>
      </p:sp>
      <p:sp>
        <p:nvSpPr>
          <p:cNvPr id="10" name="Pladsholder til tekst 10">
            <a:extLst>
              <a:ext uri="{FF2B5EF4-FFF2-40B4-BE49-F238E27FC236}">
                <a16:creationId xmlns:a16="http://schemas.microsoft.com/office/drawing/2014/main" id="{BCA097A8-8130-9F45-8CB9-1BA0005507E4}"/>
              </a:ext>
            </a:extLst>
          </p:cNvPr>
          <p:cNvSpPr>
            <a:spLocks noGrp="1"/>
          </p:cNvSpPr>
          <p:nvPr>
            <p:ph type="body" sz="quarter" idx="11"/>
          </p:nvPr>
        </p:nvSpPr>
        <p:spPr>
          <a:xfrm>
            <a:off x="1350225" y="3994609"/>
            <a:ext cx="4153833" cy="1029587"/>
          </a:xfrm>
          <a:noFill/>
        </p:spPr>
        <p:txBody>
          <a:bodyPr anchor="t"/>
          <a:lstStyle>
            <a:lvl1pPr marL="342891" indent="-342891">
              <a:buClr>
                <a:schemeClr val="bg1"/>
              </a:buClr>
              <a:buFontTx/>
              <a:buBlip>
                <a:blip r:embed="rId3"/>
              </a:buBlip>
              <a:defRPr sz="2000">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2779800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trategispor">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C7FFA20-9153-5040-9E53-830A445413F5}"/>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32" descr="Verdenshjulet-hvid.png">
            <a:extLst>
              <a:ext uri="{FF2B5EF4-FFF2-40B4-BE49-F238E27FC236}">
                <a16:creationId xmlns:a16="http://schemas.microsoft.com/office/drawing/2014/main" id="{0A47B70F-9E83-1948-9333-B587C01B5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27" descr=" RM_navigation-tal-rød.png">
            <a:extLst>
              <a:ext uri="{FF2B5EF4-FFF2-40B4-BE49-F238E27FC236}">
                <a16:creationId xmlns:a16="http://schemas.microsoft.com/office/drawing/2014/main" id="{D423C714-CE9A-8E44-87EA-247B6529309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255184" y="1335164"/>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28" descr=" RM_navigation-tal-rød.png">
            <a:extLst>
              <a:ext uri="{FF2B5EF4-FFF2-40B4-BE49-F238E27FC236}">
                <a16:creationId xmlns:a16="http://schemas.microsoft.com/office/drawing/2014/main" id="{396E580F-332B-8C43-B54C-C80B12BADD8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22584" y="1368426"/>
            <a:ext cx="3911600"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lede 29" descr=" RM_navigation-tal-rød.png">
            <a:extLst>
              <a:ext uri="{FF2B5EF4-FFF2-40B4-BE49-F238E27FC236}">
                <a16:creationId xmlns:a16="http://schemas.microsoft.com/office/drawing/2014/main" id="{58345E5B-AA78-B04E-B7D4-6C5BB21F789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975784" y="3852863"/>
            <a:ext cx="3911600" cy="193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lede 30" descr=" RM_navigation-tal-rød.png">
            <a:extLst>
              <a:ext uri="{FF2B5EF4-FFF2-40B4-BE49-F238E27FC236}">
                <a16:creationId xmlns:a16="http://schemas.microsoft.com/office/drawing/2014/main" id="{CA3C4FDD-DA71-3646-AABE-6B5CC38DEE40}"/>
              </a:ext>
            </a:extLst>
          </p:cNvPr>
          <p:cNvPicPr>
            <a:picLocks noChangeAspect="1"/>
          </p:cNvPicPr>
          <p:nvPr userDrawn="1"/>
        </p:nvPicPr>
        <p:blipFill>
          <a:blip r:embed="rId6" cstate="screen">
            <a:extLst>
              <a:ext uri="{28A0092B-C50C-407E-A947-70E740481C1C}">
                <a14:useLocalDpi xmlns:a14="http://schemas.microsoft.com/office/drawing/2010/main"/>
              </a:ext>
            </a:extLst>
          </a:blip>
          <a:srcRect l="-10857"/>
          <a:stretch>
            <a:fillRect/>
          </a:stretch>
        </p:blipFill>
        <p:spPr bwMode="auto">
          <a:xfrm>
            <a:off x="5617633" y="3687845"/>
            <a:ext cx="391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ladsholder til tekst 13"/>
          <p:cNvSpPr>
            <a:spLocks noGrp="1"/>
          </p:cNvSpPr>
          <p:nvPr>
            <p:ph type="body" sz="quarter" idx="11"/>
          </p:nvPr>
        </p:nvSpPr>
        <p:spPr>
          <a:xfrm>
            <a:off x="1420284" y="1386013"/>
            <a:ext cx="1693333" cy="295275"/>
          </a:xfrm>
        </p:spPr>
        <p:txBody>
          <a:bodyPr/>
          <a:lstStyle>
            <a:lvl1pPr marL="0" indent="0">
              <a:buNone/>
              <a:defRPr sz="1600" baseline="0"/>
            </a:lvl1pPr>
          </a:lstStyle>
          <a:p>
            <a:pPr lvl="0"/>
            <a:r>
              <a:rPr lang="da-DK"/>
              <a:t>Klik for at redigere i master</a:t>
            </a:r>
          </a:p>
        </p:txBody>
      </p:sp>
      <p:sp>
        <p:nvSpPr>
          <p:cNvPr id="15" name="Pladsholder til tekst 13"/>
          <p:cNvSpPr>
            <a:spLocks noGrp="1"/>
          </p:cNvSpPr>
          <p:nvPr>
            <p:ph type="body" sz="quarter" idx="12"/>
          </p:nvPr>
        </p:nvSpPr>
        <p:spPr>
          <a:xfrm>
            <a:off x="2530080" y="3808661"/>
            <a:ext cx="1693333" cy="295275"/>
          </a:xfrm>
        </p:spPr>
        <p:txBody>
          <a:bodyPr/>
          <a:lstStyle>
            <a:lvl1pPr marL="0" indent="0">
              <a:buNone/>
              <a:defRPr sz="1600" baseline="0"/>
            </a:lvl1pPr>
          </a:lstStyle>
          <a:p>
            <a:pPr lvl="0"/>
            <a:r>
              <a:rPr lang="da-DK"/>
              <a:t>Klik for at redigere i master</a:t>
            </a:r>
          </a:p>
        </p:txBody>
      </p:sp>
      <p:sp>
        <p:nvSpPr>
          <p:cNvPr id="16" name="Pladsholder til tekst 13"/>
          <p:cNvSpPr>
            <a:spLocks noGrp="1"/>
          </p:cNvSpPr>
          <p:nvPr>
            <p:ph type="body" sz="quarter" idx="13"/>
          </p:nvPr>
        </p:nvSpPr>
        <p:spPr>
          <a:xfrm>
            <a:off x="8241276" y="1229016"/>
            <a:ext cx="1693333" cy="295275"/>
          </a:xfrm>
        </p:spPr>
        <p:txBody>
          <a:bodyPr/>
          <a:lstStyle>
            <a:lvl1pPr marL="0" indent="0">
              <a:buNone/>
              <a:defRPr sz="1600" baseline="0"/>
            </a:lvl1pPr>
          </a:lstStyle>
          <a:p>
            <a:pPr lvl="0"/>
            <a:r>
              <a:rPr lang="da-DK"/>
              <a:t>Klik for at redigere i master</a:t>
            </a:r>
          </a:p>
        </p:txBody>
      </p:sp>
      <p:sp>
        <p:nvSpPr>
          <p:cNvPr id="17" name="Pladsholder til tekst 13"/>
          <p:cNvSpPr>
            <a:spLocks noGrp="1"/>
          </p:cNvSpPr>
          <p:nvPr>
            <p:ph type="body" sz="quarter" idx="14"/>
          </p:nvPr>
        </p:nvSpPr>
        <p:spPr>
          <a:xfrm>
            <a:off x="6408911" y="3523388"/>
            <a:ext cx="1693333" cy="295275"/>
          </a:xfrm>
        </p:spPr>
        <p:txBody>
          <a:bodyPr/>
          <a:lstStyle>
            <a:lvl1pPr marL="0" indent="0">
              <a:buNone/>
              <a:defRPr sz="1600" baseline="0"/>
            </a:lvl1pPr>
          </a:lstStyle>
          <a:p>
            <a:pPr lvl="0"/>
            <a:r>
              <a:rPr lang="da-DK"/>
              <a:t>Klik for at redigere i master</a:t>
            </a:r>
          </a:p>
        </p:txBody>
      </p:sp>
      <p:sp>
        <p:nvSpPr>
          <p:cNvPr id="12" name="Rectangle 7">
            <a:extLst>
              <a:ext uri="{FF2B5EF4-FFF2-40B4-BE49-F238E27FC236}">
                <a16:creationId xmlns:a16="http://schemas.microsoft.com/office/drawing/2014/main" id="{16ED3835-1569-6D4B-9609-7FE9F973CDDC}"/>
              </a:ext>
            </a:extLst>
          </p:cNvPr>
          <p:cNvSpPr>
            <a:spLocks noGrp="1" noChangeArrowheads="1"/>
          </p:cNvSpPr>
          <p:nvPr>
            <p:ph type="ftr" sz="quarter" idx="15"/>
          </p:nvPr>
        </p:nvSpPr>
        <p:spPr/>
        <p:txBody>
          <a:bodyPr/>
          <a:lstStyle>
            <a:lvl1pPr>
              <a:defRPr smtClean="0"/>
            </a:lvl1pPr>
          </a:lstStyle>
          <a:p>
            <a:pPr>
              <a:defRPr/>
            </a:pPr>
            <a:fld id="{9481D8BD-90F3-2F44-A608-55A8971AB3DB}" type="slidenum">
              <a:rPr lang="da-DK" altLang="da-DK"/>
              <a:pPr>
                <a:defRPr/>
              </a:pPr>
              <a:t>‹#›</a:t>
            </a:fld>
            <a:r>
              <a:rPr lang="da-DK" altLang="da-DK"/>
              <a:t>  ▪  www.regionmidtjylland.dk</a:t>
            </a:r>
          </a:p>
        </p:txBody>
      </p:sp>
    </p:spTree>
    <p:extLst>
      <p:ext uri="{BB962C8B-B14F-4D97-AF65-F5344CB8AC3E}">
        <p14:creationId xmlns:p14="http://schemas.microsoft.com/office/powerpoint/2010/main" val="35955940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703DE658-F1EC-7846-992B-AD619E277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0277" b="5118"/>
          <a:stretch/>
        </p:blipFill>
        <p:spPr>
          <a:xfrm>
            <a:off x="0" y="859221"/>
            <a:ext cx="12192000" cy="5473317"/>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18289615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ød med vandmærk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4D2949A-CBEB-9D40-9178-35DC0EB5BBEC}"/>
              </a:ext>
            </a:extLst>
          </p:cNvPr>
          <p:cNvSpPr>
            <a:spLocks noChangeArrowheads="1"/>
          </p:cNvSpPr>
          <p:nvPr userDrawn="1"/>
        </p:nvSpPr>
        <p:spPr bwMode="auto">
          <a:xfrm>
            <a:off x="1" y="863606"/>
            <a:ext cx="12211051" cy="530066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90825F75-50DB-E248-B13F-A922617F3D6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1" y="1757363"/>
            <a:ext cx="9203267" cy="359251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29742318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eige med vandmærk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8" name="Billede 32" descr="Verdenshjulet-hvid.png">
            <a:extLst>
              <a:ext uri="{FF2B5EF4-FFF2-40B4-BE49-F238E27FC236}">
                <a16:creationId xmlns:a16="http://schemas.microsoft.com/office/drawing/2014/main" id="{87F940EF-80B7-5E46-A584-A3B0E98214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42669" y="2867026"/>
            <a:ext cx="5281084" cy="3303588"/>
          </a:xfrm>
          <a:prstGeom prst="rect">
            <a:avLst/>
          </a:prstGeom>
          <a:noFill/>
          <a:ln>
            <a:noFill/>
          </a:ln>
          <a:extLst>
            <a:ext uri="{909E8E84-426E-40DD-AFC4-6F175D3DCCD1}">
              <a14:hiddenFill xmlns:a14="http://schemas.microsoft.com/office/drawing/2010/main">
                <a:solidFill>
                  <a:srgbClr val="FFFFFF">
                    <a:alpha val="39999"/>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ladsholder til tekst 5"/>
          <p:cNvSpPr>
            <a:spLocks noGrp="1"/>
          </p:cNvSpPr>
          <p:nvPr>
            <p:ph type="body" sz="quarter" idx="11"/>
          </p:nvPr>
        </p:nvSpPr>
        <p:spPr>
          <a:xfrm>
            <a:off x="1333501"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838856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eige med vandmærke i farv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F23F5FF-BD7A-8F45-846A-890615BE749F}"/>
              </a:ext>
            </a:extLst>
          </p:cNvPr>
          <p:cNvSpPr>
            <a:spLocks noChangeArrowheads="1"/>
          </p:cNvSpPr>
          <p:nvPr userDrawn="1"/>
        </p:nvSpPr>
        <p:spPr bwMode="auto">
          <a:xfrm>
            <a:off x="1" y="863606"/>
            <a:ext cx="12211051" cy="5300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pic>
        <p:nvPicPr>
          <p:cNvPr id="7" name="Billede 6">
            <a:extLst>
              <a:ext uri="{FF2B5EF4-FFF2-40B4-BE49-F238E27FC236}">
                <a16:creationId xmlns:a16="http://schemas.microsoft.com/office/drawing/2014/main" id="{303150F0-B8E4-8C4E-B5D5-23DEC5FFF4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24472" y="2856586"/>
            <a:ext cx="5286581" cy="3307679"/>
          </a:xfrm>
          <a:prstGeom prst="rect">
            <a:avLst/>
          </a:prstGeom>
        </p:spPr>
      </p:pic>
      <p:sp>
        <p:nvSpPr>
          <p:cNvPr id="6" name="Pladsholder til tekst 5"/>
          <p:cNvSpPr>
            <a:spLocks noGrp="1"/>
          </p:cNvSpPr>
          <p:nvPr>
            <p:ph type="body" sz="quarter" idx="11"/>
          </p:nvPr>
        </p:nvSpPr>
        <p:spPr>
          <a:xfrm>
            <a:off x="1333501" y="1757363"/>
            <a:ext cx="9203267" cy="3592512"/>
          </a:xfrm>
        </p:spPr>
        <p:txBody>
          <a:bodyPr/>
          <a:lstStyle/>
          <a:p>
            <a:pPr lvl="0"/>
            <a:r>
              <a:rPr lang="da-DK"/>
              <a:t>Klik for at redigere i master</a:t>
            </a:r>
          </a:p>
        </p:txBody>
      </p:sp>
      <p:sp>
        <p:nvSpPr>
          <p:cNvPr id="5" name="Rectangle 7">
            <a:extLst>
              <a:ext uri="{FF2B5EF4-FFF2-40B4-BE49-F238E27FC236}">
                <a16:creationId xmlns:a16="http://schemas.microsoft.com/office/drawing/2014/main" id="{0876B94F-8BC8-504E-BA1B-36C762C0806F}"/>
              </a:ext>
            </a:extLst>
          </p:cNvPr>
          <p:cNvSpPr>
            <a:spLocks noGrp="1" noChangeArrowheads="1"/>
          </p:cNvSpPr>
          <p:nvPr>
            <p:ph type="ftr" sz="quarter" idx="12"/>
          </p:nvPr>
        </p:nvSpPr>
        <p:spPr/>
        <p:txBody>
          <a:bodyPr/>
          <a:lstStyle>
            <a:lvl1pPr>
              <a:defRPr smtClean="0"/>
            </a:lvl1pPr>
          </a:lstStyle>
          <a:p>
            <a:pPr>
              <a:defRPr/>
            </a:pPr>
            <a:fld id="{A549BADF-1A9D-B447-9450-8EE3DE91EA56}" type="slidenum">
              <a:rPr lang="da-DK" altLang="da-DK"/>
              <a:pPr>
                <a:defRPr/>
              </a:pPr>
              <a:t>‹#›</a:t>
            </a:fld>
            <a:r>
              <a:rPr lang="da-DK" altLang="da-DK"/>
              <a:t>  ▪  www.regionmidtjylland.dk</a:t>
            </a:r>
          </a:p>
        </p:txBody>
      </p:sp>
    </p:spTree>
    <p:extLst>
      <p:ext uri="{BB962C8B-B14F-4D97-AF65-F5344CB8AC3E}">
        <p14:creationId xmlns:p14="http://schemas.microsoft.com/office/powerpoint/2010/main" val="3847608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trategi udviklet i partnerskab">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C230D7E-09B5-8F4C-AB46-E0E979A30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94351"/>
            <a:ext cx="12192000" cy="6469299"/>
          </a:xfrm>
          <a:prstGeom prst="rect">
            <a:avLst/>
          </a:prstGeom>
        </p:spPr>
      </p:pic>
      <p:sp>
        <p:nvSpPr>
          <p:cNvPr id="4" name="Rectangle 7">
            <a:extLst>
              <a:ext uri="{FF2B5EF4-FFF2-40B4-BE49-F238E27FC236}">
                <a16:creationId xmlns:a16="http://schemas.microsoft.com/office/drawing/2014/main" id="{4ED9BEC7-63A9-AF46-B7E4-285BFC58307E}"/>
              </a:ext>
            </a:extLst>
          </p:cNvPr>
          <p:cNvSpPr>
            <a:spLocks noGrp="1" noChangeArrowheads="1"/>
          </p:cNvSpPr>
          <p:nvPr>
            <p:ph type="ftr" sz="quarter" idx="10"/>
          </p:nvPr>
        </p:nvSpPr>
        <p:spPr/>
        <p:txBody>
          <a:bodyPr/>
          <a:lstStyle>
            <a:lvl1pPr>
              <a:defRPr smtClean="0"/>
            </a:lvl1pPr>
          </a:lstStyle>
          <a:p>
            <a:pPr>
              <a:defRPr/>
            </a:pPr>
            <a:fld id="{6B3AB1B6-DE3F-AE49-BF15-A951AA1291F2}" type="slidenum">
              <a:rPr lang="da-DK" altLang="da-DK"/>
              <a:pPr>
                <a:defRPr/>
              </a:pPr>
              <a:t>‹#›</a:t>
            </a:fld>
            <a:r>
              <a:rPr lang="da-DK" altLang="da-DK"/>
              <a:t>  ▪  www.regionmidtjylland.dk</a:t>
            </a:r>
          </a:p>
        </p:txBody>
      </p:sp>
    </p:spTree>
    <p:extLst>
      <p:ext uri="{BB962C8B-B14F-4D97-AF65-F5344CB8AC3E}">
        <p14:creationId xmlns:p14="http://schemas.microsoft.com/office/powerpoint/2010/main" val="501834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39" Type="http://schemas.openxmlformats.org/officeDocument/2006/relationships/slideLayout" Target="../slideLayouts/slideLayout293.xml"/><Relationship Id="rId21" Type="http://schemas.openxmlformats.org/officeDocument/2006/relationships/slideLayout" Target="../slideLayouts/slideLayout275.xml"/><Relationship Id="rId34" Type="http://schemas.openxmlformats.org/officeDocument/2006/relationships/slideLayout" Target="../slideLayouts/slideLayout288.xml"/><Relationship Id="rId42" Type="http://schemas.openxmlformats.org/officeDocument/2006/relationships/theme" Target="../theme/theme10.xml"/><Relationship Id="rId7" Type="http://schemas.openxmlformats.org/officeDocument/2006/relationships/slideLayout" Target="../slideLayouts/slideLayout26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41" Type="http://schemas.openxmlformats.org/officeDocument/2006/relationships/slideLayout" Target="../slideLayouts/slideLayout295.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37" Type="http://schemas.openxmlformats.org/officeDocument/2006/relationships/slideLayout" Target="../slideLayouts/slideLayout291.xml"/><Relationship Id="rId40" Type="http://schemas.openxmlformats.org/officeDocument/2006/relationships/slideLayout" Target="../slideLayouts/slideLayout294.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8" Type="http://schemas.openxmlformats.org/officeDocument/2006/relationships/slideLayout" Target="../slideLayouts/slideLayout262.xml"/><Relationship Id="rId3" Type="http://schemas.openxmlformats.org/officeDocument/2006/relationships/slideLayout" Target="../slideLayouts/slideLayout257.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38" Type="http://schemas.openxmlformats.org/officeDocument/2006/relationships/slideLayout" Target="../slideLayouts/slideLayout2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18" Type="http://schemas.openxmlformats.org/officeDocument/2006/relationships/slideLayout" Target="../slideLayouts/slideLayout31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slideLayout" Target="../slideLayouts/slideLayout312.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19" Type="http://schemas.openxmlformats.org/officeDocument/2006/relationships/theme" Target="../theme/theme11.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slideLayout" Target="../slideLayouts/slideLayout352.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29" Type="http://schemas.openxmlformats.org/officeDocument/2006/relationships/slideLayout" Target="../slideLayouts/slideLayout342.xml"/><Relationship Id="rId41" Type="http://schemas.openxmlformats.org/officeDocument/2006/relationships/theme" Target="../theme/theme12.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slideLayout" Target="../slideLayouts/slideLayout353.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31" Type="http://schemas.openxmlformats.org/officeDocument/2006/relationships/slideLayout" Target="../slideLayouts/slideLayout344.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8" Type="http://schemas.openxmlformats.org/officeDocument/2006/relationships/slideLayout" Target="../slideLayouts/slideLayout321.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slideLayout" Target="../slideLayouts/slideLayout35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66.xml"/><Relationship Id="rId18" Type="http://schemas.openxmlformats.org/officeDocument/2006/relationships/slideLayout" Target="../slideLayouts/slideLayout371.xml"/><Relationship Id="rId26" Type="http://schemas.openxmlformats.org/officeDocument/2006/relationships/slideLayout" Target="../slideLayouts/slideLayout379.xml"/><Relationship Id="rId39" Type="http://schemas.openxmlformats.org/officeDocument/2006/relationships/slideLayout" Target="../slideLayouts/slideLayout392.xml"/><Relationship Id="rId21" Type="http://schemas.openxmlformats.org/officeDocument/2006/relationships/slideLayout" Target="../slideLayouts/slideLayout374.xml"/><Relationship Id="rId34" Type="http://schemas.openxmlformats.org/officeDocument/2006/relationships/slideLayout" Target="../slideLayouts/slideLayout387.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17" Type="http://schemas.openxmlformats.org/officeDocument/2006/relationships/slideLayout" Target="../slideLayouts/slideLayout370.xml"/><Relationship Id="rId25" Type="http://schemas.openxmlformats.org/officeDocument/2006/relationships/slideLayout" Target="../slideLayouts/slideLayout378.xml"/><Relationship Id="rId33" Type="http://schemas.openxmlformats.org/officeDocument/2006/relationships/slideLayout" Target="../slideLayouts/slideLayout386.xml"/><Relationship Id="rId38" Type="http://schemas.openxmlformats.org/officeDocument/2006/relationships/slideLayout" Target="../slideLayouts/slideLayout391.xml"/><Relationship Id="rId2" Type="http://schemas.openxmlformats.org/officeDocument/2006/relationships/slideLayout" Target="../slideLayouts/slideLayout355.xml"/><Relationship Id="rId16" Type="http://schemas.openxmlformats.org/officeDocument/2006/relationships/slideLayout" Target="../slideLayouts/slideLayout369.xml"/><Relationship Id="rId20" Type="http://schemas.openxmlformats.org/officeDocument/2006/relationships/slideLayout" Target="../slideLayouts/slideLayout373.xml"/><Relationship Id="rId29" Type="http://schemas.openxmlformats.org/officeDocument/2006/relationships/slideLayout" Target="../slideLayouts/slideLayout382.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24" Type="http://schemas.openxmlformats.org/officeDocument/2006/relationships/slideLayout" Target="../slideLayouts/slideLayout377.xml"/><Relationship Id="rId32" Type="http://schemas.openxmlformats.org/officeDocument/2006/relationships/slideLayout" Target="../slideLayouts/slideLayout385.xml"/><Relationship Id="rId37" Type="http://schemas.openxmlformats.org/officeDocument/2006/relationships/slideLayout" Target="../slideLayouts/slideLayout390.xml"/><Relationship Id="rId40" Type="http://schemas.openxmlformats.org/officeDocument/2006/relationships/theme" Target="../theme/theme13.xml"/><Relationship Id="rId5" Type="http://schemas.openxmlformats.org/officeDocument/2006/relationships/slideLayout" Target="../slideLayouts/slideLayout358.xml"/><Relationship Id="rId15" Type="http://schemas.openxmlformats.org/officeDocument/2006/relationships/slideLayout" Target="../slideLayouts/slideLayout368.xml"/><Relationship Id="rId23" Type="http://schemas.openxmlformats.org/officeDocument/2006/relationships/slideLayout" Target="../slideLayouts/slideLayout376.xml"/><Relationship Id="rId28" Type="http://schemas.openxmlformats.org/officeDocument/2006/relationships/slideLayout" Target="../slideLayouts/slideLayout381.xml"/><Relationship Id="rId36" Type="http://schemas.openxmlformats.org/officeDocument/2006/relationships/slideLayout" Target="../slideLayouts/slideLayout389.xml"/><Relationship Id="rId10" Type="http://schemas.openxmlformats.org/officeDocument/2006/relationships/slideLayout" Target="../slideLayouts/slideLayout363.xml"/><Relationship Id="rId19" Type="http://schemas.openxmlformats.org/officeDocument/2006/relationships/slideLayout" Target="../slideLayouts/slideLayout372.xml"/><Relationship Id="rId31" Type="http://schemas.openxmlformats.org/officeDocument/2006/relationships/slideLayout" Target="../slideLayouts/slideLayout384.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slideLayout" Target="../slideLayouts/slideLayout367.xml"/><Relationship Id="rId22" Type="http://schemas.openxmlformats.org/officeDocument/2006/relationships/slideLayout" Target="../slideLayouts/slideLayout375.xml"/><Relationship Id="rId27" Type="http://schemas.openxmlformats.org/officeDocument/2006/relationships/slideLayout" Target="../slideLayouts/slideLayout380.xml"/><Relationship Id="rId30" Type="http://schemas.openxmlformats.org/officeDocument/2006/relationships/slideLayout" Target="../slideLayouts/slideLayout383.xml"/><Relationship Id="rId35" Type="http://schemas.openxmlformats.org/officeDocument/2006/relationships/slideLayout" Target="../slideLayouts/slideLayout388.xml"/><Relationship Id="rId8" Type="http://schemas.openxmlformats.org/officeDocument/2006/relationships/slideLayout" Target="../slideLayouts/slideLayout361.xml"/><Relationship Id="rId3" Type="http://schemas.openxmlformats.org/officeDocument/2006/relationships/slideLayout" Target="../slideLayouts/slideLayout356.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05.xml"/><Relationship Id="rId18" Type="http://schemas.openxmlformats.org/officeDocument/2006/relationships/slideLayout" Target="../slideLayouts/slideLayout410.xml"/><Relationship Id="rId26" Type="http://schemas.openxmlformats.org/officeDocument/2006/relationships/slideLayout" Target="../slideLayouts/slideLayout418.xml"/><Relationship Id="rId3" Type="http://schemas.openxmlformats.org/officeDocument/2006/relationships/slideLayout" Target="../slideLayouts/slideLayout395.xml"/><Relationship Id="rId21" Type="http://schemas.openxmlformats.org/officeDocument/2006/relationships/slideLayout" Target="../slideLayouts/slideLayout413.xml"/><Relationship Id="rId34" Type="http://schemas.openxmlformats.org/officeDocument/2006/relationships/image" Target="../media/image5.emf"/><Relationship Id="rId7" Type="http://schemas.openxmlformats.org/officeDocument/2006/relationships/slideLayout" Target="../slideLayouts/slideLayout399.xml"/><Relationship Id="rId12" Type="http://schemas.openxmlformats.org/officeDocument/2006/relationships/slideLayout" Target="../slideLayouts/slideLayout404.xml"/><Relationship Id="rId17" Type="http://schemas.openxmlformats.org/officeDocument/2006/relationships/slideLayout" Target="../slideLayouts/slideLayout409.xml"/><Relationship Id="rId25" Type="http://schemas.openxmlformats.org/officeDocument/2006/relationships/slideLayout" Target="../slideLayouts/slideLayout417.xml"/><Relationship Id="rId33" Type="http://schemas.openxmlformats.org/officeDocument/2006/relationships/theme" Target="../theme/theme14.xml"/><Relationship Id="rId2" Type="http://schemas.openxmlformats.org/officeDocument/2006/relationships/slideLayout" Target="../slideLayouts/slideLayout394.xml"/><Relationship Id="rId16" Type="http://schemas.openxmlformats.org/officeDocument/2006/relationships/slideLayout" Target="../slideLayouts/slideLayout408.xml"/><Relationship Id="rId20" Type="http://schemas.openxmlformats.org/officeDocument/2006/relationships/slideLayout" Target="../slideLayouts/slideLayout412.xml"/><Relationship Id="rId29" Type="http://schemas.openxmlformats.org/officeDocument/2006/relationships/slideLayout" Target="../slideLayouts/slideLayout421.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24" Type="http://schemas.openxmlformats.org/officeDocument/2006/relationships/slideLayout" Target="../slideLayouts/slideLayout416.xml"/><Relationship Id="rId32" Type="http://schemas.openxmlformats.org/officeDocument/2006/relationships/slideLayout" Target="../slideLayouts/slideLayout424.xml"/><Relationship Id="rId5" Type="http://schemas.openxmlformats.org/officeDocument/2006/relationships/slideLayout" Target="../slideLayouts/slideLayout397.xml"/><Relationship Id="rId15" Type="http://schemas.openxmlformats.org/officeDocument/2006/relationships/slideLayout" Target="../slideLayouts/slideLayout407.xml"/><Relationship Id="rId23" Type="http://schemas.openxmlformats.org/officeDocument/2006/relationships/slideLayout" Target="../slideLayouts/slideLayout415.xml"/><Relationship Id="rId28" Type="http://schemas.openxmlformats.org/officeDocument/2006/relationships/slideLayout" Target="../slideLayouts/slideLayout420.xml"/><Relationship Id="rId10" Type="http://schemas.openxmlformats.org/officeDocument/2006/relationships/slideLayout" Target="../slideLayouts/slideLayout402.xml"/><Relationship Id="rId19" Type="http://schemas.openxmlformats.org/officeDocument/2006/relationships/slideLayout" Target="../slideLayouts/slideLayout411.xml"/><Relationship Id="rId31" Type="http://schemas.openxmlformats.org/officeDocument/2006/relationships/slideLayout" Target="../slideLayouts/slideLayout423.xml"/><Relationship Id="rId4" Type="http://schemas.openxmlformats.org/officeDocument/2006/relationships/slideLayout" Target="../slideLayouts/slideLayout396.xml"/><Relationship Id="rId9" Type="http://schemas.openxmlformats.org/officeDocument/2006/relationships/slideLayout" Target="../slideLayouts/slideLayout401.xml"/><Relationship Id="rId14" Type="http://schemas.openxmlformats.org/officeDocument/2006/relationships/slideLayout" Target="../slideLayouts/slideLayout406.xml"/><Relationship Id="rId22" Type="http://schemas.openxmlformats.org/officeDocument/2006/relationships/slideLayout" Target="../slideLayouts/slideLayout414.xml"/><Relationship Id="rId27" Type="http://schemas.openxmlformats.org/officeDocument/2006/relationships/slideLayout" Target="../slideLayouts/slideLayout419.xml"/><Relationship Id="rId30" Type="http://schemas.openxmlformats.org/officeDocument/2006/relationships/slideLayout" Target="../slideLayouts/slideLayout422.xml"/><Relationship Id="rId8" Type="http://schemas.openxmlformats.org/officeDocument/2006/relationships/slideLayout" Target="../slideLayouts/slideLayout40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slideLayout" Target="../slideLayouts/slideLayout437.xml"/><Relationship Id="rId18" Type="http://schemas.openxmlformats.org/officeDocument/2006/relationships/slideLayout" Target="../slideLayouts/slideLayout442.xml"/><Relationship Id="rId26" Type="http://schemas.openxmlformats.org/officeDocument/2006/relationships/slideLayout" Target="../slideLayouts/slideLayout450.xml"/><Relationship Id="rId3" Type="http://schemas.openxmlformats.org/officeDocument/2006/relationships/slideLayout" Target="../slideLayouts/slideLayout427.xml"/><Relationship Id="rId21" Type="http://schemas.openxmlformats.org/officeDocument/2006/relationships/slideLayout" Target="../slideLayouts/slideLayout445.xml"/><Relationship Id="rId7" Type="http://schemas.openxmlformats.org/officeDocument/2006/relationships/slideLayout" Target="../slideLayouts/slideLayout431.xml"/><Relationship Id="rId12" Type="http://schemas.openxmlformats.org/officeDocument/2006/relationships/slideLayout" Target="../slideLayouts/slideLayout436.xml"/><Relationship Id="rId17" Type="http://schemas.openxmlformats.org/officeDocument/2006/relationships/slideLayout" Target="../slideLayouts/slideLayout441.xml"/><Relationship Id="rId25" Type="http://schemas.openxmlformats.org/officeDocument/2006/relationships/slideLayout" Target="../slideLayouts/slideLayout449.xml"/><Relationship Id="rId2" Type="http://schemas.openxmlformats.org/officeDocument/2006/relationships/slideLayout" Target="../slideLayouts/slideLayout426.xml"/><Relationship Id="rId16" Type="http://schemas.openxmlformats.org/officeDocument/2006/relationships/slideLayout" Target="../slideLayouts/slideLayout440.xml"/><Relationship Id="rId20" Type="http://schemas.openxmlformats.org/officeDocument/2006/relationships/slideLayout" Target="../slideLayouts/slideLayout444.xml"/><Relationship Id="rId29" Type="http://schemas.openxmlformats.org/officeDocument/2006/relationships/theme" Target="../theme/theme15.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24" Type="http://schemas.openxmlformats.org/officeDocument/2006/relationships/slideLayout" Target="../slideLayouts/slideLayout448.xml"/><Relationship Id="rId5" Type="http://schemas.openxmlformats.org/officeDocument/2006/relationships/slideLayout" Target="../slideLayouts/slideLayout429.xml"/><Relationship Id="rId15" Type="http://schemas.openxmlformats.org/officeDocument/2006/relationships/slideLayout" Target="../slideLayouts/slideLayout439.xml"/><Relationship Id="rId23" Type="http://schemas.openxmlformats.org/officeDocument/2006/relationships/slideLayout" Target="../slideLayouts/slideLayout447.xml"/><Relationship Id="rId28" Type="http://schemas.openxmlformats.org/officeDocument/2006/relationships/slideLayout" Target="../slideLayouts/slideLayout452.xml"/><Relationship Id="rId10" Type="http://schemas.openxmlformats.org/officeDocument/2006/relationships/slideLayout" Target="../slideLayouts/slideLayout434.xml"/><Relationship Id="rId19" Type="http://schemas.openxmlformats.org/officeDocument/2006/relationships/slideLayout" Target="../slideLayouts/slideLayout443.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slideLayout" Target="../slideLayouts/slideLayout438.xml"/><Relationship Id="rId22" Type="http://schemas.openxmlformats.org/officeDocument/2006/relationships/slideLayout" Target="../slideLayouts/slideLayout446.xml"/><Relationship Id="rId27" Type="http://schemas.openxmlformats.org/officeDocument/2006/relationships/slideLayout" Target="../slideLayouts/slideLayout451.xml"/><Relationship Id="rId30" Type="http://schemas.openxmlformats.org/officeDocument/2006/relationships/image" Target="../media/image5.emf"/></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26" Type="http://schemas.openxmlformats.org/officeDocument/2006/relationships/slideLayout" Target="../slideLayouts/slideLayout478.xml"/><Relationship Id="rId3" Type="http://schemas.openxmlformats.org/officeDocument/2006/relationships/slideLayout" Target="../slideLayouts/slideLayout455.xml"/><Relationship Id="rId21" Type="http://schemas.openxmlformats.org/officeDocument/2006/relationships/slideLayout" Target="../slideLayouts/slideLayout473.xml"/><Relationship Id="rId34" Type="http://schemas.openxmlformats.org/officeDocument/2006/relationships/image" Target="../media/image5.emf"/><Relationship Id="rId7" Type="http://schemas.openxmlformats.org/officeDocument/2006/relationships/slideLayout" Target="../slideLayouts/slideLayout459.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5" Type="http://schemas.openxmlformats.org/officeDocument/2006/relationships/slideLayout" Target="../slideLayouts/slideLayout477.xml"/><Relationship Id="rId33" Type="http://schemas.openxmlformats.org/officeDocument/2006/relationships/theme" Target="../theme/theme16.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20" Type="http://schemas.openxmlformats.org/officeDocument/2006/relationships/slideLayout" Target="../slideLayouts/slideLayout472.xml"/><Relationship Id="rId29" Type="http://schemas.openxmlformats.org/officeDocument/2006/relationships/slideLayout" Target="../slideLayouts/slideLayout481.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24" Type="http://schemas.openxmlformats.org/officeDocument/2006/relationships/slideLayout" Target="../slideLayouts/slideLayout476.xml"/><Relationship Id="rId32" Type="http://schemas.openxmlformats.org/officeDocument/2006/relationships/slideLayout" Target="../slideLayouts/slideLayout484.xml"/><Relationship Id="rId5" Type="http://schemas.openxmlformats.org/officeDocument/2006/relationships/slideLayout" Target="../slideLayouts/slideLayout457.xml"/><Relationship Id="rId15" Type="http://schemas.openxmlformats.org/officeDocument/2006/relationships/slideLayout" Target="../slideLayouts/slideLayout467.xml"/><Relationship Id="rId23" Type="http://schemas.openxmlformats.org/officeDocument/2006/relationships/slideLayout" Target="../slideLayouts/slideLayout475.xml"/><Relationship Id="rId28" Type="http://schemas.openxmlformats.org/officeDocument/2006/relationships/slideLayout" Target="../slideLayouts/slideLayout480.xml"/><Relationship Id="rId10" Type="http://schemas.openxmlformats.org/officeDocument/2006/relationships/slideLayout" Target="../slideLayouts/slideLayout462.xml"/><Relationship Id="rId19" Type="http://schemas.openxmlformats.org/officeDocument/2006/relationships/slideLayout" Target="../slideLayouts/slideLayout471.xml"/><Relationship Id="rId31" Type="http://schemas.openxmlformats.org/officeDocument/2006/relationships/slideLayout" Target="../slideLayouts/slideLayout483.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 Id="rId22" Type="http://schemas.openxmlformats.org/officeDocument/2006/relationships/slideLayout" Target="../slideLayouts/slideLayout474.xml"/><Relationship Id="rId27" Type="http://schemas.openxmlformats.org/officeDocument/2006/relationships/slideLayout" Target="../slideLayouts/slideLayout479.xml"/><Relationship Id="rId30" Type="http://schemas.openxmlformats.org/officeDocument/2006/relationships/slideLayout" Target="../slideLayouts/slideLayout482.xml"/><Relationship Id="rId8" Type="http://schemas.openxmlformats.org/officeDocument/2006/relationships/slideLayout" Target="../slideLayouts/slideLayout460.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497.xml"/><Relationship Id="rId18" Type="http://schemas.openxmlformats.org/officeDocument/2006/relationships/slideLayout" Target="../slideLayouts/slideLayout502.xml"/><Relationship Id="rId26" Type="http://schemas.openxmlformats.org/officeDocument/2006/relationships/slideLayout" Target="../slideLayouts/slideLayout510.xml"/><Relationship Id="rId39" Type="http://schemas.openxmlformats.org/officeDocument/2006/relationships/slideLayout" Target="../slideLayouts/slideLayout523.xml"/><Relationship Id="rId21" Type="http://schemas.openxmlformats.org/officeDocument/2006/relationships/slideLayout" Target="../slideLayouts/slideLayout505.xml"/><Relationship Id="rId34" Type="http://schemas.openxmlformats.org/officeDocument/2006/relationships/slideLayout" Target="../slideLayouts/slideLayout518.xml"/><Relationship Id="rId42" Type="http://schemas.openxmlformats.org/officeDocument/2006/relationships/slideLayout" Target="../slideLayouts/slideLayout526.xml"/><Relationship Id="rId47" Type="http://schemas.openxmlformats.org/officeDocument/2006/relationships/slideLayout" Target="../slideLayouts/slideLayout531.xml"/><Relationship Id="rId7" Type="http://schemas.openxmlformats.org/officeDocument/2006/relationships/slideLayout" Target="../slideLayouts/slideLayout491.xml"/><Relationship Id="rId2" Type="http://schemas.openxmlformats.org/officeDocument/2006/relationships/slideLayout" Target="../slideLayouts/slideLayout486.xml"/><Relationship Id="rId16" Type="http://schemas.openxmlformats.org/officeDocument/2006/relationships/slideLayout" Target="../slideLayouts/slideLayout500.xml"/><Relationship Id="rId29" Type="http://schemas.openxmlformats.org/officeDocument/2006/relationships/slideLayout" Target="../slideLayouts/slideLayout513.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24" Type="http://schemas.openxmlformats.org/officeDocument/2006/relationships/slideLayout" Target="../slideLayouts/slideLayout508.xml"/><Relationship Id="rId32" Type="http://schemas.openxmlformats.org/officeDocument/2006/relationships/slideLayout" Target="../slideLayouts/slideLayout516.xml"/><Relationship Id="rId37" Type="http://schemas.openxmlformats.org/officeDocument/2006/relationships/slideLayout" Target="../slideLayouts/slideLayout521.xml"/><Relationship Id="rId40" Type="http://schemas.openxmlformats.org/officeDocument/2006/relationships/slideLayout" Target="../slideLayouts/slideLayout524.xml"/><Relationship Id="rId45" Type="http://schemas.openxmlformats.org/officeDocument/2006/relationships/slideLayout" Target="../slideLayouts/slideLayout529.xml"/><Relationship Id="rId5" Type="http://schemas.openxmlformats.org/officeDocument/2006/relationships/slideLayout" Target="../slideLayouts/slideLayout489.xml"/><Relationship Id="rId15" Type="http://schemas.openxmlformats.org/officeDocument/2006/relationships/slideLayout" Target="../slideLayouts/slideLayout499.xml"/><Relationship Id="rId23" Type="http://schemas.openxmlformats.org/officeDocument/2006/relationships/slideLayout" Target="../slideLayouts/slideLayout507.xml"/><Relationship Id="rId28" Type="http://schemas.openxmlformats.org/officeDocument/2006/relationships/slideLayout" Target="../slideLayouts/slideLayout512.xml"/><Relationship Id="rId36" Type="http://schemas.openxmlformats.org/officeDocument/2006/relationships/slideLayout" Target="../slideLayouts/slideLayout520.xml"/><Relationship Id="rId10" Type="http://schemas.openxmlformats.org/officeDocument/2006/relationships/slideLayout" Target="../slideLayouts/slideLayout494.xml"/><Relationship Id="rId19" Type="http://schemas.openxmlformats.org/officeDocument/2006/relationships/slideLayout" Target="../slideLayouts/slideLayout503.xml"/><Relationship Id="rId31" Type="http://schemas.openxmlformats.org/officeDocument/2006/relationships/slideLayout" Target="../slideLayouts/slideLayout515.xml"/><Relationship Id="rId44" Type="http://schemas.openxmlformats.org/officeDocument/2006/relationships/slideLayout" Target="../slideLayouts/slideLayout528.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 Id="rId22" Type="http://schemas.openxmlformats.org/officeDocument/2006/relationships/slideLayout" Target="../slideLayouts/slideLayout506.xml"/><Relationship Id="rId27" Type="http://schemas.openxmlformats.org/officeDocument/2006/relationships/slideLayout" Target="../slideLayouts/slideLayout511.xml"/><Relationship Id="rId30" Type="http://schemas.openxmlformats.org/officeDocument/2006/relationships/slideLayout" Target="../slideLayouts/slideLayout514.xml"/><Relationship Id="rId35" Type="http://schemas.openxmlformats.org/officeDocument/2006/relationships/slideLayout" Target="../slideLayouts/slideLayout519.xml"/><Relationship Id="rId43" Type="http://schemas.openxmlformats.org/officeDocument/2006/relationships/slideLayout" Target="../slideLayouts/slideLayout527.xml"/><Relationship Id="rId48" Type="http://schemas.openxmlformats.org/officeDocument/2006/relationships/theme" Target="../theme/theme17.xml"/><Relationship Id="rId8" Type="http://schemas.openxmlformats.org/officeDocument/2006/relationships/slideLayout" Target="../slideLayouts/slideLayout492.xml"/><Relationship Id="rId3" Type="http://schemas.openxmlformats.org/officeDocument/2006/relationships/slideLayout" Target="../slideLayouts/slideLayout487.xml"/><Relationship Id="rId12" Type="http://schemas.openxmlformats.org/officeDocument/2006/relationships/slideLayout" Target="../slideLayouts/slideLayout496.xml"/><Relationship Id="rId17" Type="http://schemas.openxmlformats.org/officeDocument/2006/relationships/slideLayout" Target="../slideLayouts/slideLayout501.xml"/><Relationship Id="rId25" Type="http://schemas.openxmlformats.org/officeDocument/2006/relationships/slideLayout" Target="../slideLayouts/slideLayout509.xml"/><Relationship Id="rId33" Type="http://schemas.openxmlformats.org/officeDocument/2006/relationships/slideLayout" Target="../slideLayouts/slideLayout517.xml"/><Relationship Id="rId38" Type="http://schemas.openxmlformats.org/officeDocument/2006/relationships/slideLayout" Target="../slideLayouts/slideLayout522.xml"/><Relationship Id="rId46" Type="http://schemas.openxmlformats.org/officeDocument/2006/relationships/slideLayout" Target="../slideLayouts/slideLayout530.xml"/><Relationship Id="rId20" Type="http://schemas.openxmlformats.org/officeDocument/2006/relationships/slideLayout" Target="../slideLayouts/slideLayout504.xml"/><Relationship Id="rId41" Type="http://schemas.openxmlformats.org/officeDocument/2006/relationships/slideLayout" Target="../slideLayouts/slideLayout525.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 Type="http://schemas.openxmlformats.org/officeDocument/2006/relationships/slideLayout" Target="../slideLayouts/slideLayout534.xml"/><Relationship Id="rId21" Type="http://schemas.openxmlformats.org/officeDocument/2006/relationships/slideLayout" Target="../slideLayouts/slideLayout552.xml"/><Relationship Id="rId34" Type="http://schemas.openxmlformats.org/officeDocument/2006/relationships/image" Target="../media/image5.emf"/><Relationship Id="rId7" Type="http://schemas.openxmlformats.org/officeDocument/2006/relationships/slideLayout" Target="../slideLayouts/slideLayout538.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theme" Target="../theme/theme1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8" Type="http://schemas.openxmlformats.org/officeDocument/2006/relationships/slideLayout" Target="../slideLayouts/slideLayout53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slideLayout" Target="../slideLayouts/slideLayout576.xml"/><Relationship Id="rId18" Type="http://schemas.openxmlformats.org/officeDocument/2006/relationships/slideLayout" Target="../slideLayouts/slideLayout581.xml"/><Relationship Id="rId26" Type="http://schemas.openxmlformats.org/officeDocument/2006/relationships/slideLayout" Target="../slideLayouts/slideLayout589.xml"/><Relationship Id="rId3" Type="http://schemas.openxmlformats.org/officeDocument/2006/relationships/slideLayout" Target="../slideLayouts/slideLayout566.xml"/><Relationship Id="rId21" Type="http://schemas.openxmlformats.org/officeDocument/2006/relationships/slideLayout" Target="../slideLayouts/slideLayout584.xml"/><Relationship Id="rId7" Type="http://schemas.openxmlformats.org/officeDocument/2006/relationships/slideLayout" Target="../slideLayouts/slideLayout570.xml"/><Relationship Id="rId12" Type="http://schemas.openxmlformats.org/officeDocument/2006/relationships/slideLayout" Target="../slideLayouts/slideLayout575.xml"/><Relationship Id="rId17" Type="http://schemas.openxmlformats.org/officeDocument/2006/relationships/slideLayout" Target="../slideLayouts/slideLayout580.xml"/><Relationship Id="rId25" Type="http://schemas.openxmlformats.org/officeDocument/2006/relationships/slideLayout" Target="../slideLayouts/slideLayout588.xml"/><Relationship Id="rId2" Type="http://schemas.openxmlformats.org/officeDocument/2006/relationships/slideLayout" Target="../slideLayouts/slideLayout565.xml"/><Relationship Id="rId16" Type="http://schemas.openxmlformats.org/officeDocument/2006/relationships/slideLayout" Target="../slideLayouts/slideLayout579.xml"/><Relationship Id="rId20" Type="http://schemas.openxmlformats.org/officeDocument/2006/relationships/slideLayout" Target="../slideLayouts/slideLayout583.xml"/><Relationship Id="rId29" Type="http://schemas.openxmlformats.org/officeDocument/2006/relationships/theme" Target="../theme/theme19.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24" Type="http://schemas.openxmlformats.org/officeDocument/2006/relationships/slideLayout" Target="../slideLayouts/slideLayout587.xml"/><Relationship Id="rId5" Type="http://schemas.openxmlformats.org/officeDocument/2006/relationships/slideLayout" Target="../slideLayouts/slideLayout568.xml"/><Relationship Id="rId15" Type="http://schemas.openxmlformats.org/officeDocument/2006/relationships/slideLayout" Target="../slideLayouts/slideLayout578.xml"/><Relationship Id="rId23" Type="http://schemas.openxmlformats.org/officeDocument/2006/relationships/slideLayout" Target="../slideLayouts/slideLayout586.xml"/><Relationship Id="rId28" Type="http://schemas.openxmlformats.org/officeDocument/2006/relationships/slideLayout" Target="../slideLayouts/slideLayout591.xml"/><Relationship Id="rId10" Type="http://schemas.openxmlformats.org/officeDocument/2006/relationships/slideLayout" Target="../slideLayouts/slideLayout573.xml"/><Relationship Id="rId19" Type="http://schemas.openxmlformats.org/officeDocument/2006/relationships/slideLayout" Target="../slideLayouts/slideLayout582.xml"/><Relationship Id="rId4" Type="http://schemas.openxmlformats.org/officeDocument/2006/relationships/slideLayout" Target="../slideLayouts/slideLayout567.xml"/><Relationship Id="rId9" Type="http://schemas.openxmlformats.org/officeDocument/2006/relationships/slideLayout" Target="../slideLayouts/slideLayout572.xml"/><Relationship Id="rId14" Type="http://schemas.openxmlformats.org/officeDocument/2006/relationships/slideLayout" Target="../slideLayouts/slideLayout577.xml"/><Relationship Id="rId22" Type="http://schemas.openxmlformats.org/officeDocument/2006/relationships/slideLayout" Target="../slideLayouts/slideLayout585.xml"/><Relationship Id="rId27" Type="http://schemas.openxmlformats.org/officeDocument/2006/relationships/slideLayout" Target="../slideLayouts/slideLayout590.xml"/><Relationship Id="rId30" Type="http://schemas.openxmlformats.org/officeDocument/2006/relationships/image" Target="../media/image5.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5.emf"/><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slideLayout" Target="../slideLayouts/slideLayout604.xml"/><Relationship Id="rId18" Type="http://schemas.openxmlformats.org/officeDocument/2006/relationships/slideLayout" Target="../slideLayouts/slideLayout609.xml"/><Relationship Id="rId26" Type="http://schemas.openxmlformats.org/officeDocument/2006/relationships/slideLayout" Target="../slideLayouts/slideLayout617.xml"/><Relationship Id="rId3" Type="http://schemas.openxmlformats.org/officeDocument/2006/relationships/slideLayout" Target="../slideLayouts/slideLayout594.xml"/><Relationship Id="rId21" Type="http://schemas.openxmlformats.org/officeDocument/2006/relationships/slideLayout" Target="../slideLayouts/slideLayout612.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17" Type="http://schemas.openxmlformats.org/officeDocument/2006/relationships/slideLayout" Target="../slideLayouts/slideLayout608.xml"/><Relationship Id="rId25" Type="http://schemas.openxmlformats.org/officeDocument/2006/relationships/slideLayout" Target="../slideLayouts/slideLayout616.xml"/><Relationship Id="rId2" Type="http://schemas.openxmlformats.org/officeDocument/2006/relationships/slideLayout" Target="../slideLayouts/slideLayout593.xml"/><Relationship Id="rId16" Type="http://schemas.openxmlformats.org/officeDocument/2006/relationships/slideLayout" Target="../slideLayouts/slideLayout607.xml"/><Relationship Id="rId20" Type="http://schemas.openxmlformats.org/officeDocument/2006/relationships/slideLayout" Target="../slideLayouts/slideLayout611.xml"/><Relationship Id="rId29" Type="http://schemas.openxmlformats.org/officeDocument/2006/relationships/slideLayout" Target="../slideLayouts/slideLayout620.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24" Type="http://schemas.openxmlformats.org/officeDocument/2006/relationships/slideLayout" Target="../slideLayouts/slideLayout615.xml"/><Relationship Id="rId5" Type="http://schemas.openxmlformats.org/officeDocument/2006/relationships/slideLayout" Target="../slideLayouts/slideLayout596.xml"/><Relationship Id="rId15" Type="http://schemas.openxmlformats.org/officeDocument/2006/relationships/slideLayout" Target="../slideLayouts/slideLayout606.xml"/><Relationship Id="rId23" Type="http://schemas.openxmlformats.org/officeDocument/2006/relationships/slideLayout" Target="../slideLayouts/slideLayout614.xml"/><Relationship Id="rId28" Type="http://schemas.openxmlformats.org/officeDocument/2006/relationships/slideLayout" Target="../slideLayouts/slideLayout619.xml"/><Relationship Id="rId10" Type="http://schemas.openxmlformats.org/officeDocument/2006/relationships/slideLayout" Target="../slideLayouts/slideLayout601.xml"/><Relationship Id="rId19" Type="http://schemas.openxmlformats.org/officeDocument/2006/relationships/slideLayout" Target="../slideLayouts/slideLayout610.xml"/><Relationship Id="rId31" Type="http://schemas.openxmlformats.org/officeDocument/2006/relationships/image" Target="../media/image1.emf"/><Relationship Id="rId4" Type="http://schemas.openxmlformats.org/officeDocument/2006/relationships/slideLayout" Target="../slideLayouts/slideLayout595.xml"/><Relationship Id="rId9" Type="http://schemas.openxmlformats.org/officeDocument/2006/relationships/slideLayout" Target="../slideLayouts/slideLayout600.xml"/><Relationship Id="rId14" Type="http://schemas.openxmlformats.org/officeDocument/2006/relationships/slideLayout" Target="../slideLayouts/slideLayout605.xml"/><Relationship Id="rId22" Type="http://schemas.openxmlformats.org/officeDocument/2006/relationships/slideLayout" Target="../slideLayouts/slideLayout613.xml"/><Relationship Id="rId27" Type="http://schemas.openxmlformats.org/officeDocument/2006/relationships/slideLayout" Target="../slideLayouts/slideLayout618.xml"/><Relationship Id="rId30"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633.xml"/><Relationship Id="rId18" Type="http://schemas.openxmlformats.org/officeDocument/2006/relationships/slideLayout" Target="../slideLayouts/slideLayout638.xml"/><Relationship Id="rId26" Type="http://schemas.openxmlformats.org/officeDocument/2006/relationships/slideLayout" Target="../slideLayouts/slideLayout646.xml"/><Relationship Id="rId3" Type="http://schemas.openxmlformats.org/officeDocument/2006/relationships/slideLayout" Target="../slideLayouts/slideLayout623.xml"/><Relationship Id="rId21" Type="http://schemas.openxmlformats.org/officeDocument/2006/relationships/slideLayout" Target="../slideLayouts/slideLayout641.xml"/><Relationship Id="rId34" Type="http://schemas.openxmlformats.org/officeDocument/2006/relationships/image" Target="../media/image5.emf"/><Relationship Id="rId7" Type="http://schemas.openxmlformats.org/officeDocument/2006/relationships/slideLayout" Target="../slideLayouts/slideLayout627.xml"/><Relationship Id="rId12" Type="http://schemas.openxmlformats.org/officeDocument/2006/relationships/slideLayout" Target="../slideLayouts/slideLayout632.xml"/><Relationship Id="rId17" Type="http://schemas.openxmlformats.org/officeDocument/2006/relationships/slideLayout" Target="../slideLayouts/slideLayout637.xml"/><Relationship Id="rId25" Type="http://schemas.openxmlformats.org/officeDocument/2006/relationships/slideLayout" Target="../slideLayouts/slideLayout645.xml"/><Relationship Id="rId33" Type="http://schemas.openxmlformats.org/officeDocument/2006/relationships/theme" Target="../theme/theme21.xml"/><Relationship Id="rId2" Type="http://schemas.openxmlformats.org/officeDocument/2006/relationships/slideLayout" Target="../slideLayouts/slideLayout622.xml"/><Relationship Id="rId16" Type="http://schemas.openxmlformats.org/officeDocument/2006/relationships/slideLayout" Target="../slideLayouts/slideLayout636.xml"/><Relationship Id="rId20" Type="http://schemas.openxmlformats.org/officeDocument/2006/relationships/slideLayout" Target="../slideLayouts/slideLayout640.xml"/><Relationship Id="rId29" Type="http://schemas.openxmlformats.org/officeDocument/2006/relationships/slideLayout" Target="../slideLayouts/slideLayout649.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24" Type="http://schemas.openxmlformats.org/officeDocument/2006/relationships/slideLayout" Target="../slideLayouts/slideLayout644.xml"/><Relationship Id="rId32" Type="http://schemas.openxmlformats.org/officeDocument/2006/relationships/slideLayout" Target="../slideLayouts/slideLayout652.xml"/><Relationship Id="rId5" Type="http://schemas.openxmlformats.org/officeDocument/2006/relationships/slideLayout" Target="../slideLayouts/slideLayout625.xml"/><Relationship Id="rId15" Type="http://schemas.openxmlformats.org/officeDocument/2006/relationships/slideLayout" Target="../slideLayouts/slideLayout635.xml"/><Relationship Id="rId23" Type="http://schemas.openxmlformats.org/officeDocument/2006/relationships/slideLayout" Target="../slideLayouts/slideLayout643.xml"/><Relationship Id="rId28" Type="http://schemas.openxmlformats.org/officeDocument/2006/relationships/slideLayout" Target="../slideLayouts/slideLayout648.xml"/><Relationship Id="rId10" Type="http://schemas.openxmlformats.org/officeDocument/2006/relationships/slideLayout" Target="../slideLayouts/slideLayout630.xml"/><Relationship Id="rId19" Type="http://schemas.openxmlformats.org/officeDocument/2006/relationships/slideLayout" Target="../slideLayouts/slideLayout639.xml"/><Relationship Id="rId31" Type="http://schemas.openxmlformats.org/officeDocument/2006/relationships/slideLayout" Target="../slideLayouts/slideLayout651.xml"/><Relationship Id="rId4" Type="http://schemas.openxmlformats.org/officeDocument/2006/relationships/slideLayout" Target="../slideLayouts/slideLayout624.xml"/><Relationship Id="rId9" Type="http://schemas.openxmlformats.org/officeDocument/2006/relationships/slideLayout" Target="../slideLayouts/slideLayout629.xml"/><Relationship Id="rId14" Type="http://schemas.openxmlformats.org/officeDocument/2006/relationships/slideLayout" Target="../slideLayouts/slideLayout634.xml"/><Relationship Id="rId22" Type="http://schemas.openxmlformats.org/officeDocument/2006/relationships/slideLayout" Target="../slideLayouts/slideLayout642.xml"/><Relationship Id="rId27" Type="http://schemas.openxmlformats.org/officeDocument/2006/relationships/slideLayout" Target="../slideLayouts/slideLayout647.xml"/><Relationship Id="rId30" Type="http://schemas.openxmlformats.org/officeDocument/2006/relationships/slideLayout" Target="../slideLayouts/slideLayout650.xml"/><Relationship Id="rId8" Type="http://schemas.openxmlformats.org/officeDocument/2006/relationships/slideLayout" Target="../slideLayouts/slideLayout6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60.xml"/><Relationship Id="rId13" Type="http://schemas.openxmlformats.org/officeDocument/2006/relationships/slideLayout" Target="../slideLayouts/slideLayout665.xml"/><Relationship Id="rId18" Type="http://schemas.openxmlformats.org/officeDocument/2006/relationships/slideLayout" Target="../slideLayouts/slideLayout670.xml"/><Relationship Id="rId26" Type="http://schemas.openxmlformats.org/officeDocument/2006/relationships/slideLayout" Target="../slideLayouts/slideLayout678.xml"/><Relationship Id="rId3" Type="http://schemas.openxmlformats.org/officeDocument/2006/relationships/slideLayout" Target="../slideLayouts/slideLayout655.xml"/><Relationship Id="rId21" Type="http://schemas.openxmlformats.org/officeDocument/2006/relationships/slideLayout" Target="../slideLayouts/slideLayout673.xml"/><Relationship Id="rId7" Type="http://schemas.openxmlformats.org/officeDocument/2006/relationships/slideLayout" Target="../slideLayouts/slideLayout659.xml"/><Relationship Id="rId12" Type="http://schemas.openxmlformats.org/officeDocument/2006/relationships/slideLayout" Target="../slideLayouts/slideLayout664.xml"/><Relationship Id="rId17" Type="http://schemas.openxmlformats.org/officeDocument/2006/relationships/slideLayout" Target="../slideLayouts/slideLayout669.xml"/><Relationship Id="rId25" Type="http://schemas.openxmlformats.org/officeDocument/2006/relationships/slideLayout" Target="../slideLayouts/slideLayout677.xml"/><Relationship Id="rId2" Type="http://schemas.openxmlformats.org/officeDocument/2006/relationships/slideLayout" Target="../slideLayouts/slideLayout654.xml"/><Relationship Id="rId16" Type="http://schemas.openxmlformats.org/officeDocument/2006/relationships/slideLayout" Target="../slideLayouts/slideLayout668.xml"/><Relationship Id="rId20" Type="http://schemas.openxmlformats.org/officeDocument/2006/relationships/slideLayout" Target="../slideLayouts/slideLayout672.xml"/><Relationship Id="rId29" Type="http://schemas.openxmlformats.org/officeDocument/2006/relationships/theme" Target="../theme/theme22.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24" Type="http://schemas.openxmlformats.org/officeDocument/2006/relationships/slideLayout" Target="../slideLayouts/slideLayout676.xml"/><Relationship Id="rId5" Type="http://schemas.openxmlformats.org/officeDocument/2006/relationships/slideLayout" Target="../slideLayouts/slideLayout657.xml"/><Relationship Id="rId15" Type="http://schemas.openxmlformats.org/officeDocument/2006/relationships/slideLayout" Target="../slideLayouts/slideLayout667.xml"/><Relationship Id="rId23" Type="http://schemas.openxmlformats.org/officeDocument/2006/relationships/slideLayout" Target="../slideLayouts/slideLayout675.xml"/><Relationship Id="rId28" Type="http://schemas.openxmlformats.org/officeDocument/2006/relationships/slideLayout" Target="../slideLayouts/slideLayout680.xml"/><Relationship Id="rId10" Type="http://schemas.openxmlformats.org/officeDocument/2006/relationships/slideLayout" Target="../slideLayouts/slideLayout662.xml"/><Relationship Id="rId19" Type="http://schemas.openxmlformats.org/officeDocument/2006/relationships/slideLayout" Target="../slideLayouts/slideLayout671.xml"/><Relationship Id="rId4" Type="http://schemas.openxmlformats.org/officeDocument/2006/relationships/slideLayout" Target="../slideLayouts/slideLayout656.xml"/><Relationship Id="rId9" Type="http://schemas.openxmlformats.org/officeDocument/2006/relationships/slideLayout" Target="../slideLayouts/slideLayout661.xml"/><Relationship Id="rId14" Type="http://schemas.openxmlformats.org/officeDocument/2006/relationships/slideLayout" Target="../slideLayouts/slideLayout666.xml"/><Relationship Id="rId22" Type="http://schemas.openxmlformats.org/officeDocument/2006/relationships/slideLayout" Target="../slideLayouts/slideLayout674.xml"/><Relationship Id="rId27" Type="http://schemas.openxmlformats.org/officeDocument/2006/relationships/slideLayout" Target="../slideLayouts/slideLayout679.xml"/><Relationship Id="rId30" Type="http://schemas.openxmlformats.org/officeDocument/2006/relationships/image" Target="../media/image5.emf"/></Relationships>
</file>

<file path=ppt/slideMasters/_rels/slideMaster23.xml.rels><?xml version="1.0" encoding="UTF-8" standalone="yes"?>
<Relationships xmlns="http://schemas.openxmlformats.org/package/2006/relationships"><Relationship Id="rId13" Type="http://schemas.openxmlformats.org/officeDocument/2006/relationships/slideLayout" Target="../slideLayouts/slideLayout693.xml"/><Relationship Id="rId18" Type="http://schemas.openxmlformats.org/officeDocument/2006/relationships/slideLayout" Target="../slideLayouts/slideLayout698.xml"/><Relationship Id="rId26" Type="http://schemas.openxmlformats.org/officeDocument/2006/relationships/slideLayout" Target="../slideLayouts/slideLayout706.xml"/><Relationship Id="rId39" Type="http://schemas.openxmlformats.org/officeDocument/2006/relationships/slideLayout" Target="../slideLayouts/slideLayout719.xml"/><Relationship Id="rId21" Type="http://schemas.openxmlformats.org/officeDocument/2006/relationships/slideLayout" Target="../slideLayouts/slideLayout701.xml"/><Relationship Id="rId34" Type="http://schemas.openxmlformats.org/officeDocument/2006/relationships/slideLayout" Target="../slideLayouts/slideLayout714.xml"/><Relationship Id="rId7" Type="http://schemas.openxmlformats.org/officeDocument/2006/relationships/slideLayout" Target="../slideLayouts/slideLayout687.xml"/><Relationship Id="rId2" Type="http://schemas.openxmlformats.org/officeDocument/2006/relationships/slideLayout" Target="../slideLayouts/slideLayout682.xml"/><Relationship Id="rId16" Type="http://schemas.openxmlformats.org/officeDocument/2006/relationships/slideLayout" Target="../slideLayouts/slideLayout696.xml"/><Relationship Id="rId20" Type="http://schemas.openxmlformats.org/officeDocument/2006/relationships/slideLayout" Target="../slideLayouts/slideLayout700.xml"/><Relationship Id="rId29" Type="http://schemas.openxmlformats.org/officeDocument/2006/relationships/slideLayout" Target="../slideLayouts/slideLayout709.xml"/><Relationship Id="rId41" Type="http://schemas.openxmlformats.org/officeDocument/2006/relationships/theme" Target="../theme/theme23.xml"/><Relationship Id="rId1" Type="http://schemas.openxmlformats.org/officeDocument/2006/relationships/slideLayout" Target="../slideLayouts/slideLayout681.xml"/><Relationship Id="rId6" Type="http://schemas.openxmlformats.org/officeDocument/2006/relationships/slideLayout" Target="../slideLayouts/slideLayout686.xml"/><Relationship Id="rId11" Type="http://schemas.openxmlformats.org/officeDocument/2006/relationships/slideLayout" Target="../slideLayouts/slideLayout691.xml"/><Relationship Id="rId24" Type="http://schemas.openxmlformats.org/officeDocument/2006/relationships/slideLayout" Target="../slideLayouts/slideLayout704.xml"/><Relationship Id="rId32" Type="http://schemas.openxmlformats.org/officeDocument/2006/relationships/slideLayout" Target="../slideLayouts/slideLayout712.xml"/><Relationship Id="rId37" Type="http://schemas.openxmlformats.org/officeDocument/2006/relationships/slideLayout" Target="../slideLayouts/slideLayout717.xml"/><Relationship Id="rId40" Type="http://schemas.openxmlformats.org/officeDocument/2006/relationships/slideLayout" Target="../slideLayouts/slideLayout720.xml"/><Relationship Id="rId5" Type="http://schemas.openxmlformats.org/officeDocument/2006/relationships/slideLayout" Target="../slideLayouts/slideLayout685.xml"/><Relationship Id="rId15" Type="http://schemas.openxmlformats.org/officeDocument/2006/relationships/slideLayout" Target="../slideLayouts/slideLayout695.xml"/><Relationship Id="rId23" Type="http://schemas.openxmlformats.org/officeDocument/2006/relationships/slideLayout" Target="../slideLayouts/slideLayout703.xml"/><Relationship Id="rId28" Type="http://schemas.openxmlformats.org/officeDocument/2006/relationships/slideLayout" Target="../slideLayouts/slideLayout708.xml"/><Relationship Id="rId36" Type="http://schemas.openxmlformats.org/officeDocument/2006/relationships/slideLayout" Target="../slideLayouts/slideLayout716.xml"/><Relationship Id="rId10" Type="http://schemas.openxmlformats.org/officeDocument/2006/relationships/slideLayout" Target="../slideLayouts/slideLayout690.xml"/><Relationship Id="rId19" Type="http://schemas.openxmlformats.org/officeDocument/2006/relationships/slideLayout" Target="../slideLayouts/slideLayout699.xml"/><Relationship Id="rId31" Type="http://schemas.openxmlformats.org/officeDocument/2006/relationships/slideLayout" Target="../slideLayouts/slideLayout711.xml"/><Relationship Id="rId4" Type="http://schemas.openxmlformats.org/officeDocument/2006/relationships/slideLayout" Target="../slideLayouts/slideLayout684.xml"/><Relationship Id="rId9" Type="http://schemas.openxmlformats.org/officeDocument/2006/relationships/slideLayout" Target="../slideLayouts/slideLayout689.xml"/><Relationship Id="rId14" Type="http://schemas.openxmlformats.org/officeDocument/2006/relationships/slideLayout" Target="../slideLayouts/slideLayout694.xml"/><Relationship Id="rId22" Type="http://schemas.openxmlformats.org/officeDocument/2006/relationships/slideLayout" Target="../slideLayouts/slideLayout702.xml"/><Relationship Id="rId27" Type="http://schemas.openxmlformats.org/officeDocument/2006/relationships/slideLayout" Target="../slideLayouts/slideLayout707.xml"/><Relationship Id="rId30" Type="http://schemas.openxmlformats.org/officeDocument/2006/relationships/slideLayout" Target="../slideLayouts/slideLayout710.xml"/><Relationship Id="rId35" Type="http://schemas.openxmlformats.org/officeDocument/2006/relationships/slideLayout" Target="../slideLayouts/slideLayout715.xml"/><Relationship Id="rId8" Type="http://schemas.openxmlformats.org/officeDocument/2006/relationships/slideLayout" Target="../slideLayouts/slideLayout688.xml"/><Relationship Id="rId3" Type="http://schemas.openxmlformats.org/officeDocument/2006/relationships/slideLayout" Target="../slideLayouts/slideLayout683.xml"/><Relationship Id="rId12" Type="http://schemas.openxmlformats.org/officeDocument/2006/relationships/slideLayout" Target="../slideLayouts/slideLayout692.xml"/><Relationship Id="rId17" Type="http://schemas.openxmlformats.org/officeDocument/2006/relationships/slideLayout" Target="../slideLayouts/slideLayout697.xml"/><Relationship Id="rId25" Type="http://schemas.openxmlformats.org/officeDocument/2006/relationships/slideLayout" Target="../slideLayouts/slideLayout705.xml"/><Relationship Id="rId33" Type="http://schemas.openxmlformats.org/officeDocument/2006/relationships/slideLayout" Target="../slideLayouts/slideLayout713.xml"/><Relationship Id="rId38" Type="http://schemas.openxmlformats.org/officeDocument/2006/relationships/slideLayout" Target="../slideLayouts/slideLayout718.xml"/></Relationships>
</file>

<file path=ppt/slideMasters/_rels/slideMaster24.xml.rels><?xml version="1.0" encoding="UTF-8" standalone="yes"?>
<Relationships xmlns="http://schemas.openxmlformats.org/package/2006/relationships"><Relationship Id="rId13" Type="http://schemas.openxmlformats.org/officeDocument/2006/relationships/slideLayout" Target="../slideLayouts/slideLayout733.xml"/><Relationship Id="rId18" Type="http://schemas.openxmlformats.org/officeDocument/2006/relationships/slideLayout" Target="../slideLayouts/slideLayout738.xml"/><Relationship Id="rId26" Type="http://schemas.openxmlformats.org/officeDocument/2006/relationships/slideLayout" Target="../slideLayouts/slideLayout746.xml"/><Relationship Id="rId39" Type="http://schemas.openxmlformats.org/officeDocument/2006/relationships/slideLayout" Target="../slideLayouts/slideLayout759.xml"/><Relationship Id="rId21" Type="http://schemas.openxmlformats.org/officeDocument/2006/relationships/slideLayout" Target="../slideLayouts/slideLayout741.xml"/><Relationship Id="rId34" Type="http://schemas.openxmlformats.org/officeDocument/2006/relationships/slideLayout" Target="../slideLayouts/slideLayout754.xml"/><Relationship Id="rId7" Type="http://schemas.openxmlformats.org/officeDocument/2006/relationships/slideLayout" Target="../slideLayouts/slideLayout727.xml"/><Relationship Id="rId2" Type="http://schemas.openxmlformats.org/officeDocument/2006/relationships/slideLayout" Target="../slideLayouts/slideLayout722.xml"/><Relationship Id="rId16" Type="http://schemas.openxmlformats.org/officeDocument/2006/relationships/slideLayout" Target="../slideLayouts/slideLayout736.xml"/><Relationship Id="rId20" Type="http://schemas.openxmlformats.org/officeDocument/2006/relationships/slideLayout" Target="../slideLayouts/slideLayout740.xml"/><Relationship Id="rId29" Type="http://schemas.openxmlformats.org/officeDocument/2006/relationships/slideLayout" Target="../slideLayouts/slideLayout749.xml"/><Relationship Id="rId41" Type="http://schemas.openxmlformats.org/officeDocument/2006/relationships/theme" Target="../theme/theme24.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24" Type="http://schemas.openxmlformats.org/officeDocument/2006/relationships/slideLayout" Target="../slideLayouts/slideLayout744.xml"/><Relationship Id="rId32" Type="http://schemas.openxmlformats.org/officeDocument/2006/relationships/slideLayout" Target="../slideLayouts/slideLayout752.xml"/><Relationship Id="rId37" Type="http://schemas.openxmlformats.org/officeDocument/2006/relationships/slideLayout" Target="../slideLayouts/slideLayout757.xml"/><Relationship Id="rId40" Type="http://schemas.openxmlformats.org/officeDocument/2006/relationships/slideLayout" Target="../slideLayouts/slideLayout760.xml"/><Relationship Id="rId5" Type="http://schemas.openxmlformats.org/officeDocument/2006/relationships/slideLayout" Target="../slideLayouts/slideLayout725.xml"/><Relationship Id="rId15" Type="http://schemas.openxmlformats.org/officeDocument/2006/relationships/slideLayout" Target="../slideLayouts/slideLayout735.xml"/><Relationship Id="rId23" Type="http://schemas.openxmlformats.org/officeDocument/2006/relationships/slideLayout" Target="../slideLayouts/slideLayout743.xml"/><Relationship Id="rId28" Type="http://schemas.openxmlformats.org/officeDocument/2006/relationships/slideLayout" Target="../slideLayouts/slideLayout748.xml"/><Relationship Id="rId36" Type="http://schemas.openxmlformats.org/officeDocument/2006/relationships/slideLayout" Target="../slideLayouts/slideLayout756.xml"/><Relationship Id="rId10" Type="http://schemas.openxmlformats.org/officeDocument/2006/relationships/slideLayout" Target="../slideLayouts/slideLayout730.xml"/><Relationship Id="rId19" Type="http://schemas.openxmlformats.org/officeDocument/2006/relationships/slideLayout" Target="../slideLayouts/slideLayout739.xml"/><Relationship Id="rId31" Type="http://schemas.openxmlformats.org/officeDocument/2006/relationships/slideLayout" Target="../slideLayouts/slideLayout751.xml"/><Relationship Id="rId4" Type="http://schemas.openxmlformats.org/officeDocument/2006/relationships/slideLayout" Target="../slideLayouts/slideLayout724.xml"/><Relationship Id="rId9" Type="http://schemas.openxmlformats.org/officeDocument/2006/relationships/slideLayout" Target="../slideLayouts/slideLayout729.xml"/><Relationship Id="rId14" Type="http://schemas.openxmlformats.org/officeDocument/2006/relationships/slideLayout" Target="../slideLayouts/slideLayout734.xml"/><Relationship Id="rId22" Type="http://schemas.openxmlformats.org/officeDocument/2006/relationships/slideLayout" Target="../slideLayouts/slideLayout742.xml"/><Relationship Id="rId27" Type="http://schemas.openxmlformats.org/officeDocument/2006/relationships/slideLayout" Target="../slideLayouts/slideLayout747.xml"/><Relationship Id="rId30" Type="http://schemas.openxmlformats.org/officeDocument/2006/relationships/slideLayout" Target="../slideLayouts/slideLayout750.xml"/><Relationship Id="rId35" Type="http://schemas.openxmlformats.org/officeDocument/2006/relationships/slideLayout" Target="../slideLayouts/slideLayout755.xml"/><Relationship Id="rId8" Type="http://schemas.openxmlformats.org/officeDocument/2006/relationships/slideLayout" Target="../slideLayouts/slideLayout728.xml"/><Relationship Id="rId3" Type="http://schemas.openxmlformats.org/officeDocument/2006/relationships/slideLayout" Target="../slideLayouts/slideLayout723.xml"/><Relationship Id="rId12" Type="http://schemas.openxmlformats.org/officeDocument/2006/relationships/slideLayout" Target="../slideLayouts/slideLayout732.xml"/><Relationship Id="rId17" Type="http://schemas.openxmlformats.org/officeDocument/2006/relationships/slideLayout" Target="../slideLayouts/slideLayout737.xml"/><Relationship Id="rId25" Type="http://schemas.openxmlformats.org/officeDocument/2006/relationships/slideLayout" Target="../slideLayouts/slideLayout745.xml"/><Relationship Id="rId33" Type="http://schemas.openxmlformats.org/officeDocument/2006/relationships/slideLayout" Target="../slideLayouts/slideLayout753.xml"/><Relationship Id="rId38" Type="http://schemas.openxmlformats.org/officeDocument/2006/relationships/slideLayout" Target="../slideLayouts/slideLayout7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768.xml"/><Relationship Id="rId3" Type="http://schemas.openxmlformats.org/officeDocument/2006/relationships/slideLayout" Target="../slideLayouts/slideLayout763.xml"/><Relationship Id="rId7" Type="http://schemas.openxmlformats.org/officeDocument/2006/relationships/slideLayout" Target="../slideLayouts/slideLayout767.xml"/><Relationship Id="rId12" Type="http://schemas.openxmlformats.org/officeDocument/2006/relationships/theme" Target="../theme/theme25.xml"/><Relationship Id="rId2" Type="http://schemas.openxmlformats.org/officeDocument/2006/relationships/slideLayout" Target="../slideLayouts/slideLayout762.xml"/><Relationship Id="rId1" Type="http://schemas.openxmlformats.org/officeDocument/2006/relationships/slideLayout" Target="../slideLayouts/slideLayout761.xml"/><Relationship Id="rId6" Type="http://schemas.openxmlformats.org/officeDocument/2006/relationships/slideLayout" Target="../slideLayouts/slideLayout766.xml"/><Relationship Id="rId11" Type="http://schemas.openxmlformats.org/officeDocument/2006/relationships/slideLayout" Target="../slideLayouts/slideLayout771.xml"/><Relationship Id="rId5" Type="http://schemas.openxmlformats.org/officeDocument/2006/relationships/slideLayout" Target="../slideLayouts/slideLayout765.xml"/><Relationship Id="rId10" Type="http://schemas.openxmlformats.org/officeDocument/2006/relationships/slideLayout" Target="../slideLayouts/slideLayout770.xml"/><Relationship Id="rId4" Type="http://schemas.openxmlformats.org/officeDocument/2006/relationships/slideLayout" Target="../slideLayouts/slideLayout764.xml"/><Relationship Id="rId9" Type="http://schemas.openxmlformats.org/officeDocument/2006/relationships/slideLayout" Target="../slideLayouts/slideLayout769.xml"/></Relationships>
</file>

<file path=ppt/slideMasters/_rels/slideMaster26.xml.rels><?xml version="1.0" encoding="UTF-8" standalone="yes"?>
<Relationships xmlns="http://schemas.openxmlformats.org/package/2006/relationships"><Relationship Id="rId13" Type="http://schemas.openxmlformats.org/officeDocument/2006/relationships/slideLayout" Target="../slideLayouts/slideLayout784.xml"/><Relationship Id="rId18" Type="http://schemas.openxmlformats.org/officeDocument/2006/relationships/slideLayout" Target="../slideLayouts/slideLayout789.xml"/><Relationship Id="rId26" Type="http://schemas.openxmlformats.org/officeDocument/2006/relationships/slideLayout" Target="../slideLayouts/slideLayout797.xml"/><Relationship Id="rId3" Type="http://schemas.openxmlformats.org/officeDocument/2006/relationships/slideLayout" Target="../slideLayouts/slideLayout774.xml"/><Relationship Id="rId21" Type="http://schemas.openxmlformats.org/officeDocument/2006/relationships/slideLayout" Target="../slideLayouts/slideLayout792.xml"/><Relationship Id="rId34" Type="http://schemas.openxmlformats.org/officeDocument/2006/relationships/image" Target="../media/image5.emf"/><Relationship Id="rId7" Type="http://schemas.openxmlformats.org/officeDocument/2006/relationships/slideLayout" Target="../slideLayouts/slideLayout778.xml"/><Relationship Id="rId12" Type="http://schemas.openxmlformats.org/officeDocument/2006/relationships/slideLayout" Target="../slideLayouts/slideLayout783.xml"/><Relationship Id="rId17" Type="http://schemas.openxmlformats.org/officeDocument/2006/relationships/slideLayout" Target="../slideLayouts/slideLayout788.xml"/><Relationship Id="rId25" Type="http://schemas.openxmlformats.org/officeDocument/2006/relationships/slideLayout" Target="../slideLayouts/slideLayout796.xml"/><Relationship Id="rId33" Type="http://schemas.openxmlformats.org/officeDocument/2006/relationships/theme" Target="../theme/theme26.xml"/><Relationship Id="rId2" Type="http://schemas.openxmlformats.org/officeDocument/2006/relationships/slideLayout" Target="../slideLayouts/slideLayout773.xml"/><Relationship Id="rId16" Type="http://schemas.openxmlformats.org/officeDocument/2006/relationships/slideLayout" Target="../slideLayouts/slideLayout787.xml"/><Relationship Id="rId20" Type="http://schemas.openxmlformats.org/officeDocument/2006/relationships/slideLayout" Target="../slideLayouts/slideLayout791.xml"/><Relationship Id="rId29" Type="http://schemas.openxmlformats.org/officeDocument/2006/relationships/slideLayout" Target="../slideLayouts/slideLayout800.xml"/><Relationship Id="rId1" Type="http://schemas.openxmlformats.org/officeDocument/2006/relationships/slideLayout" Target="../slideLayouts/slideLayout772.xml"/><Relationship Id="rId6" Type="http://schemas.openxmlformats.org/officeDocument/2006/relationships/slideLayout" Target="../slideLayouts/slideLayout777.xml"/><Relationship Id="rId11" Type="http://schemas.openxmlformats.org/officeDocument/2006/relationships/slideLayout" Target="../slideLayouts/slideLayout782.xml"/><Relationship Id="rId24" Type="http://schemas.openxmlformats.org/officeDocument/2006/relationships/slideLayout" Target="../slideLayouts/slideLayout795.xml"/><Relationship Id="rId32" Type="http://schemas.openxmlformats.org/officeDocument/2006/relationships/slideLayout" Target="../slideLayouts/slideLayout803.xml"/><Relationship Id="rId5" Type="http://schemas.openxmlformats.org/officeDocument/2006/relationships/slideLayout" Target="../slideLayouts/slideLayout776.xml"/><Relationship Id="rId15" Type="http://schemas.openxmlformats.org/officeDocument/2006/relationships/slideLayout" Target="../slideLayouts/slideLayout786.xml"/><Relationship Id="rId23" Type="http://schemas.openxmlformats.org/officeDocument/2006/relationships/slideLayout" Target="../slideLayouts/slideLayout794.xml"/><Relationship Id="rId28" Type="http://schemas.openxmlformats.org/officeDocument/2006/relationships/slideLayout" Target="../slideLayouts/slideLayout799.xml"/><Relationship Id="rId10" Type="http://schemas.openxmlformats.org/officeDocument/2006/relationships/slideLayout" Target="../slideLayouts/slideLayout781.xml"/><Relationship Id="rId19" Type="http://schemas.openxmlformats.org/officeDocument/2006/relationships/slideLayout" Target="../slideLayouts/slideLayout790.xml"/><Relationship Id="rId31" Type="http://schemas.openxmlformats.org/officeDocument/2006/relationships/slideLayout" Target="../slideLayouts/slideLayout802.xml"/><Relationship Id="rId4" Type="http://schemas.openxmlformats.org/officeDocument/2006/relationships/slideLayout" Target="../slideLayouts/slideLayout775.xml"/><Relationship Id="rId9" Type="http://schemas.openxmlformats.org/officeDocument/2006/relationships/slideLayout" Target="../slideLayouts/slideLayout780.xml"/><Relationship Id="rId14" Type="http://schemas.openxmlformats.org/officeDocument/2006/relationships/slideLayout" Target="../slideLayouts/slideLayout785.xml"/><Relationship Id="rId22" Type="http://schemas.openxmlformats.org/officeDocument/2006/relationships/slideLayout" Target="../slideLayouts/slideLayout793.xml"/><Relationship Id="rId27" Type="http://schemas.openxmlformats.org/officeDocument/2006/relationships/slideLayout" Target="../slideLayouts/slideLayout798.xml"/><Relationship Id="rId30" Type="http://schemas.openxmlformats.org/officeDocument/2006/relationships/slideLayout" Target="../slideLayouts/slideLayout801.xml"/><Relationship Id="rId8" Type="http://schemas.openxmlformats.org/officeDocument/2006/relationships/slideLayout" Target="../slideLayouts/slideLayout77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theme" Target="../theme/theme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 Id="rId3"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theme" Target="../theme/theme4.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theme" Target="../theme/theme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image" Target="../media/image5.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theme" Target="../theme/theme6.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image" Target="../media/image5.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theme" Target="../theme/theme7.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34" Type="http://schemas.openxmlformats.org/officeDocument/2006/relationships/image" Target="../media/image5.emf"/><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theme" Target="../theme/theme8.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8" Type="http://schemas.openxmlformats.org/officeDocument/2006/relationships/slideLayout" Target="../slideLayouts/slideLayout2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29" Type="http://schemas.openxmlformats.org/officeDocument/2006/relationships/slideLayout" Target="../slideLayouts/slideLayout25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slideLayout" Target="../slideLayouts/slideLayout25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31" Type="http://schemas.openxmlformats.org/officeDocument/2006/relationships/image" Target="../media/image1.emf"/><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7" name="Billede 6"/>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1230690" y="107975"/>
            <a:ext cx="842181" cy="398891"/>
          </a:xfrm>
          <a:prstGeom prst="rect">
            <a:avLst/>
          </a:prstGeom>
        </p:spPr>
      </p:pic>
    </p:spTree>
    <p:extLst>
      <p:ext uri="{BB962C8B-B14F-4D97-AF65-F5344CB8AC3E}">
        <p14:creationId xmlns:p14="http://schemas.microsoft.com/office/powerpoint/2010/main" val="777438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rtl="0" eaLnBrk="1" fontAlgn="base" hangingPunct="1">
        <a:lnSpc>
          <a:spcPct val="80000"/>
        </a:lnSpc>
        <a:spcBef>
          <a:spcPct val="0"/>
        </a:spcBef>
        <a:spcAft>
          <a:spcPct val="0"/>
        </a:spcAft>
        <a:defRPr sz="26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p:titleStyle>
    <p:bodyStyle>
      <a:lvl1pPr marL="342801" marR="0" indent="-342801" algn="l" defTabSz="6856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9">
          <a:solidFill>
            <a:schemeClr val="tx1"/>
          </a:solidFill>
          <a:latin typeface="+mn-lt"/>
          <a:ea typeface="+mn-ea"/>
          <a:cs typeface="+mn-cs"/>
        </a:defRPr>
      </a:lvl1pPr>
      <a:lvl2pPr marL="898240" indent="-272964"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2600" indent="-180918"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701" indent="-182506" algn="l" rtl="0" eaLnBrk="1" fontAlgn="base" hangingPunct="1">
        <a:spcBef>
          <a:spcPct val="0"/>
        </a:spcBef>
        <a:spcAft>
          <a:spcPct val="20000"/>
        </a:spcAft>
        <a:buClr>
          <a:schemeClr val="accent3"/>
        </a:buClr>
        <a:buFont typeface="Wingdings" pitchFamily="2" charset="2"/>
        <a:buChar char="§"/>
        <a:defRPr sz="1651">
          <a:solidFill>
            <a:schemeClr val="tx1"/>
          </a:solidFill>
          <a:latin typeface="+mn-lt"/>
        </a:defRPr>
      </a:lvl4pPr>
      <a:lvl5pPr marL="2331300" indent="-176158" algn="l" rtl="0" eaLnBrk="1" fontAlgn="base" hangingPunct="1">
        <a:spcBef>
          <a:spcPct val="0"/>
        </a:spcBef>
        <a:spcAft>
          <a:spcPct val="20000"/>
        </a:spcAft>
        <a:buClr>
          <a:schemeClr val="accent3"/>
        </a:buClr>
        <a:buFont typeface="Wingdings" pitchFamily="2" charset="2"/>
        <a:buChar char="§"/>
        <a:defRPr sz="1351">
          <a:solidFill>
            <a:schemeClr val="tx1"/>
          </a:solidFill>
          <a:latin typeface="+mn-lt"/>
        </a:defRPr>
      </a:lvl5pPr>
      <a:lvl6pPr marL="2788354"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541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2466"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5952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21" algn="l" defTabSz="914112" rtl="0" eaLnBrk="1" latinLnBrk="0" hangingPunct="1">
        <a:defRPr sz="1800" kern="1200">
          <a:solidFill>
            <a:schemeClr val="tx1"/>
          </a:solidFill>
          <a:latin typeface="+mn-lt"/>
          <a:ea typeface="+mn-ea"/>
          <a:cs typeface="+mn-cs"/>
        </a:defRPr>
      </a:lvl5pPr>
      <a:lvl6pPr marL="2285276" algn="l" defTabSz="914112" rtl="0" eaLnBrk="1" latinLnBrk="0" hangingPunct="1">
        <a:defRPr sz="1800" kern="1200">
          <a:solidFill>
            <a:schemeClr val="tx1"/>
          </a:solidFill>
          <a:latin typeface="+mn-lt"/>
          <a:ea typeface="+mn-ea"/>
          <a:cs typeface="+mn-cs"/>
        </a:defRPr>
      </a:lvl6pPr>
      <a:lvl7pPr marL="2742331" algn="l" defTabSz="914112" rtl="0" eaLnBrk="1" latinLnBrk="0" hangingPunct="1">
        <a:defRPr sz="1800" kern="1200">
          <a:solidFill>
            <a:schemeClr val="tx1"/>
          </a:solidFill>
          <a:latin typeface="+mn-lt"/>
          <a:ea typeface="+mn-ea"/>
          <a:cs typeface="+mn-cs"/>
        </a:defRPr>
      </a:lvl7pPr>
      <a:lvl8pPr marL="3199387" algn="l" defTabSz="914112" rtl="0" eaLnBrk="1" latinLnBrk="0" hangingPunct="1">
        <a:defRPr sz="1800" kern="1200">
          <a:solidFill>
            <a:schemeClr val="tx1"/>
          </a:solidFill>
          <a:latin typeface="+mn-lt"/>
          <a:ea typeface="+mn-ea"/>
          <a:cs typeface="+mn-cs"/>
        </a:defRPr>
      </a:lvl8pPr>
      <a:lvl9pPr marL="3656442" algn="l" defTabSz="91411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853" y="1187451"/>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853" y="2159001"/>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539"/>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2902" y="196851"/>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grpSp>
    </p:spTree>
    <p:extLst>
      <p:ext uri="{BB962C8B-B14F-4D97-AF65-F5344CB8AC3E}">
        <p14:creationId xmlns:p14="http://schemas.microsoft.com/office/powerpoint/2010/main" val="43731025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 id="2147483947" r:id="rId22"/>
    <p:sldLayoutId id="2147483948" r:id="rId23"/>
    <p:sldLayoutId id="2147483949" r:id="rId24"/>
    <p:sldLayoutId id="2147483950" r:id="rId25"/>
    <p:sldLayoutId id="2147483951" r:id="rId26"/>
    <p:sldLayoutId id="2147483952" r:id="rId27"/>
    <p:sldLayoutId id="2147483953" r:id="rId28"/>
    <p:sldLayoutId id="2147483954" r:id="rId29"/>
    <p:sldLayoutId id="2147483955" r:id="rId30"/>
    <p:sldLayoutId id="2147483956" r:id="rId31"/>
    <p:sldLayoutId id="2147483957" r:id="rId32"/>
    <p:sldLayoutId id="2147483958" r:id="rId33"/>
    <p:sldLayoutId id="2147483959" r:id="rId34"/>
    <p:sldLayoutId id="2147483960" r:id="rId35"/>
    <p:sldLayoutId id="2147483961" r:id="rId36"/>
    <p:sldLayoutId id="2147483962" r:id="rId37"/>
    <p:sldLayoutId id="2147483963" r:id="rId38"/>
    <p:sldLayoutId id="2147483964" r:id="rId39"/>
    <p:sldLayoutId id="2147483965" r:id="rId40"/>
    <p:sldLayoutId id="2147483967" r:id="rId41"/>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58" algn="l" rtl="0" eaLnBrk="1" fontAlgn="base" hangingPunct="1">
        <a:lnSpc>
          <a:spcPct val="80000"/>
        </a:lnSpc>
        <a:spcBef>
          <a:spcPct val="0"/>
        </a:spcBef>
        <a:spcAft>
          <a:spcPct val="0"/>
        </a:spcAft>
        <a:defRPr sz="3000" b="1">
          <a:solidFill>
            <a:srgbClr val="3F3018"/>
          </a:solidFill>
          <a:latin typeface="Verdana" pitchFamily="34" charset="0"/>
        </a:defRPr>
      </a:lvl6pPr>
      <a:lvl7pPr marL="914316" algn="l" rtl="0" eaLnBrk="1" fontAlgn="base" hangingPunct="1">
        <a:lnSpc>
          <a:spcPct val="80000"/>
        </a:lnSpc>
        <a:spcBef>
          <a:spcPct val="0"/>
        </a:spcBef>
        <a:spcAft>
          <a:spcPct val="0"/>
        </a:spcAft>
        <a:defRPr sz="3000" b="1">
          <a:solidFill>
            <a:srgbClr val="3F3018"/>
          </a:solidFill>
          <a:latin typeface="Verdana" pitchFamily="34" charset="0"/>
        </a:defRPr>
      </a:lvl7pPr>
      <a:lvl8pPr marL="1371474" algn="l" rtl="0" eaLnBrk="1" fontAlgn="base" hangingPunct="1">
        <a:lnSpc>
          <a:spcPct val="80000"/>
        </a:lnSpc>
        <a:spcBef>
          <a:spcPct val="0"/>
        </a:spcBef>
        <a:spcAft>
          <a:spcPct val="0"/>
        </a:spcAft>
        <a:defRPr sz="3000" b="1">
          <a:solidFill>
            <a:srgbClr val="3F3018"/>
          </a:solidFill>
          <a:latin typeface="Verdana" pitchFamily="34" charset="0"/>
        </a:defRPr>
      </a:lvl8pPr>
      <a:lvl9pPr marL="1828633"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37" indent="-271437"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ea typeface="ＭＳ Ｐゴシック" charset="0"/>
          <a:cs typeface="ＭＳ Ｐゴシック" charset="0"/>
        </a:defRPr>
      </a:lvl1pPr>
      <a:lvl2pPr marL="898443" indent="-273025" algn="l" rtl="0" eaLnBrk="1" fontAlgn="base" hangingPunct="1">
        <a:spcBef>
          <a:spcPct val="0"/>
        </a:spcBef>
        <a:spcAft>
          <a:spcPct val="20000"/>
        </a:spcAft>
        <a:buClr>
          <a:schemeClr val="accent2"/>
        </a:buClr>
        <a:buFont typeface="Wingdings" pitchFamily="2" charset="2"/>
        <a:buChar char="§"/>
        <a:defRPr sz="2000">
          <a:solidFill>
            <a:schemeClr val="tx1"/>
          </a:solidFill>
          <a:latin typeface="+mn-lt"/>
          <a:ea typeface="ＭＳ Ｐゴシック" charset="0"/>
        </a:defRPr>
      </a:lvl2pPr>
      <a:lvl3pPr marL="1342902" indent="-180958"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126" indent="-182546"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823"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8982"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140"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298"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456"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3" algn="l" defTabSz="914316" rtl="0" eaLnBrk="1" latinLnBrk="0" hangingPunct="1">
        <a:defRPr sz="1800" kern="1200">
          <a:solidFill>
            <a:schemeClr val="tx1"/>
          </a:solidFill>
          <a:latin typeface="+mn-lt"/>
          <a:ea typeface="+mn-ea"/>
          <a:cs typeface="+mn-cs"/>
        </a:defRPr>
      </a:lvl5pPr>
      <a:lvl6pPr marL="2285790" algn="l" defTabSz="914316" rtl="0" eaLnBrk="1" latinLnBrk="0" hangingPunct="1">
        <a:defRPr sz="1800" kern="1200">
          <a:solidFill>
            <a:schemeClr val="tx1"/>
          </a:solidFill>
          <a:latin typeface="+mn-lt"/>
          <a:ea typeface="+mn-ea"/>
          <a:cs typeface="+mn-cs"/>
        </a:defRPr>
      </a:lvl6pPr>
      <a:lvl7pPr marL="2742949" algn="l" defTabSz="914316" rtl="0" eaLnBrk="1" latinLnBrk="0" hangingPunct="1">
        <a:defRPr sz="1800" kern="1200">
          <a:solidFill>
            <a:schemeClr val="tx1"/>
          </a:solidFill>
          <a:latin typeface="+mn-lt"/>
          <a:ea typeface="+mn-ea"/>
          <a:cs typeface="+mn-cs"/>
        </a:defRPr>
      </a:lvl7pPr>
      <a:lvl8pPr marL="3200107" algn="l" defTabSz="914316" rtl="0" eaLnBrk="1" latinLnBrk="0" hangingPunct="1">
        <a:defRPr sz="1800" kern="1200">
          <a:solidFill>
            <a:schemeClr val="tx1"/>
          </a:solidFill>
          <a:latin typeface="+mn-lt"/>
          <a:ea typeface="+mn-ea"/>
          <a:cs typeface="+mn-cs"/>
        </a:defRPr>
      </a:lvl8pPr>
      <a:lvl9pPr marL="3657265" algn="l" defTabSz="91431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 name="Rectangle 7">
            <a:extLst>
              <a:ext uri="{FF2B5EF4-FFF2-40B4-BE49-F238E27FC236}">
                <a16:creationId xmlns:a16="http://schemas.microsoft.com/office/drawing/2014/main" id="{19B0F0B0-0897-4AA2-8606-8A8A14657F76}"/>
              </a:ext>
            </a:extLst>
          </p:cNvPr>
          <p:cNvSpPr>
            <a:spLocks noChangeArrowheads="1"/>
          </p:cNvSpPr>
          <p:nvPr userDrawn="1"/>
        </p:nvSpPr>
        <p:spPr bwMode="auto">
          <a:xfrm>
            <a:off x="1" y="1"/>
            <a:ext cx="12236451"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a:solidFill>
                  <a:srgbClr val="3F3018"/>
                </a:solidFill>
              </a:rPr>
              <a:t> </a:t>
            </a:r>
          </a:p>
        </p:txBody>
      </p:sp>
      <p:grpSp>
        <p:nvGrpSpPr>
          <p:cNvPr id="31" name="Group 155">
            <a:extLst>
              <a:ext uri="{FF2B5EF4-FFF2-40B4-BE49-F238E27FC236}">
                <a16:creationId xmlns:a16="http://schemas.microsoft.com/office/drawing/2014/main" id="{F895267A-2BE6-466B-9D25-266040CC4757}"/>
              </a:ext>
            </a:extLst>
          </p:cNvPr>
          <p:cNvGrpSpPr>
            <a:grpSpLocks noChangeAspect="1"/>
          </p:cNvGrpSpPr>
          <p:nvPr userDrawn="1"/>
        </p:nvGrpSpPr>
        <p:grpSpPr bwMode="auto">
          <a:xfrm>
            <a:off x="10311717" y="269876"/>
            <a:ext cx="1504779" cy="716459"/>
            <a:chOff x="774" y="981"/>
            <a:chExt cx="9622" cy="4578"/>
          </a:xfrm>
        </p:grpSpPr>
        <p:sp>
          <p:nvSpPr>
            <p:cNvPr id="32" name="Freeform 156">
              <a:extLst>
                <a:ext uri="{FF2B5EF4-FFF2-40B4-BE49-F238E27FC236}">
                  <a16:creationId xmlns:a16="http://schemas.microsoft.com/office/drawing/2014/main" id="{AB81C1AB-D416-4A09-881A-1FD3E37F9D1A}"/>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3" name="Freeform 157">
              <a:extLst>
                <a:ext uri="{FF2B5EF4-FFF2-40B4-BE49-F238E27FC236}">
                  <a16:creationId xmlns:a16="http://schemas.microsoft.com/office/drawing/2014/main" id="{6FBB8016-858D-4CAC-853D-FBB46E88004A}"/>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4" name="Freeform 158">
              <a:extLst>
                <a:ext uri="{FF2B5EF4-FFF2-40B4-BE49-F238E27FC236}">
                  <a16:creationId xmlns:a16="http://schemas.microsoft.com/office/drawing/2014/main" id="{ECB8E072-FE6C-4C03-BDBC-7C05C91301F0}"/>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5" name="Freeform 159">
              <a:extLst>
                <a:ext uri="{FF2B5EF4-FFF2-40B4-BE49-F238E27FC236}">
                  <a16:creationId xmlns:a16="http://schemas.microsoft.com/office/drawing/2014/main" id="{3B94AF3A-289C-4258-85EC-D2BA3A9865BB}"/>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60">
              <a:extLst>
                <a:ext uri="{FF2B5EF4-FFF2-40B4-BE49-F238E27FC236}">
                  <a16:creationId xmlns:a16="http://schemas.microsoft.com/office/drawing/2014/main" id="{43E881B0-808D-4795-837D-4BFC1BECB070}"/>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61">
              <a:extLst>
                <a:ext uri="{FF2B5EF4-FFF2-40B4-BE49-F238E27FC236}">
                  <a16:creationId xmlns:a16="http://schemas.microsoft.com/office/drawing/2014/main" id="{0CDD5729-716E-48E1-8198-AF593D5B9C9B}"/>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62">
              <a:extLst>
                <a:ext uri="{FF2B5EF4-FFF2-40B4-BE49-F238E27FC236}">
                  <a16:creationId xmlns:a16="http://schemas.microsoft.com/office/drawing/2014/main" id="{6402CA97-F061-4B2C-89E9-98A8A2A93A0E}"/>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63">
              <a:extLst>
                <a:ext uri="{FF2B5EF4-FFF2-40B4-BE49-F238E27FC236}">
                  <a16:creationId xmlns:a16="http://schemas.microsoft.com/office/drawing/2014/main" id="{794F90AD-1568-4E6A-A448-39F204E46D34}"/>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64">
              <a:extLst>
                <a:ext uri="{FF2B5EF4-FFF2-40B4-BE49-F238E27FC236}">
                  <a16:creationId xmlns:a16="http://schemas.microsoft.com/office/drawing/2014/main" id="{C7667C6D-1736-4226-B569-92B1CC054F6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Rectangle 165">
              <a:extLst>
                <a:ext uri="{FF2B5EF4-FFF2-40B4-BE49-F238E27FC236}">
                  <a16:creationId xmlns:a16="http://schemas.microsoft.com/office/drawing/2014/main" id="{3AFCC238-6E20-4CDB-8E96-9391DA697079}"/>
                </a:ext>
              </a:extLst>
            </p:cNvPr>
            <p:cNvSpPr>
              <a:spLocks noChangeAspect="1" noChangeArrowheads="1"/>
            </p:cNvSpPr>
            <p:nvPr/>
          </p:nvSpPr>
          <p:spPr bwMode="auto">
            <a:xfrm>
              <a:off x="3768" y="4752"/>
              <a:ext cx="70" cy="612"/>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2" name="Freeform 166">
              <a:extLst>
                <a:ext uri="{FF2B5EF4-FFF2-40B4-BE49-F238E27FC236}">
                  <a16:creationId xmlns:a16="http://schemas.microsoft.com/office/drawing/2014/main" id="{BC8BB47E-8380-4290-BE15-9AD60C2E8D02}"/>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67">
              <a:extLst>
                <a:ext uri="{FF2B5EF4-FFF2-40B4-BE49-F238E27FC236}">
                  <a16:creationId xmlns:a16="http://schemas.microsoft.com/office/drawing/2014/main" id="{9739CADE-BB93-4636-8EF6-9CAC89613EFE}"/>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Freeform 168">
              <a:extLst>
                <a:ext uri="{FF2B5EF4-FFF2-40B4-BE49-F238E27FC236}">
                  <a16:creationId xmlns:a16="http://schemas.microsoft.com/office/drawing/2014/main" id="{DBB3EE94-EBAB-44A4-A0B6-AB15F7C54020}"/>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5" name="Freeform 169">
              <a:extLst>
                <a:ext uri="{FF2B5EF4-FFF2-40B4-BE49-F238E27FC236}">
                  <a16:creationId xmlns:a16="http://schemas.microsoft.com/office/drawing/2014/main" id="{0E0F72E5-AB37-4AB2-B053-ADA96EA4DA1B}"/>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70">
              <a:extLst>
                <a:ext uri="{FF2B5EF4-FFF2-40B4-BE49-F238E27FC236}">
                  <a16:creationId xmlns:a16="http://schemas.microsoft.com/office/drawing/2014/main" id="{0DE260B8-1342-4C84-BDCA-EB9D5C76C889}"/>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71">
              <a:extLst>
                <a:ext uri="{FF2B5EF4-FFF2-40B4-BE49-F238E27FC236}">
                  <a16:creationId xmlns:a16="http://schemas.microsoft.com/office/drawing/2014/main" id="{CB2B38AC-BFCC-4497-97A7-87B5259F6112}"/>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72">
              <a:extLst>
                <a:ext uri="{FF2B5EF4-FFF2-40B4-BE49-F238E27FC236}">
                  <a16:creationId xmlns:a16="http://schemas.microsoft.com/office/drawing/2014/main" id="{ACB1F2B0-7640-41BD-84ED-22F37DB3F2C3}"/>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73">
              <a:extLst>
                <a:ext uri="{FF2B5EF4-FFF2-40B4-BE49-F238E27FC236}">
                  <a16:creationId xmlns:a16="http://schemas.microsoft.com/office/drawing/2014/main" id="{D4CE35A9-0BE2-4BB4-8AB3-5C29F7A16A43}"/>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74">
              <a:extLst>
                <a:ext uri="{FF2B5EF4-FFF2-40B4-BE49-F238E27FC236}">
                  <a16:creationId xmlns:a16="http://schemas.microsoft.com/office/drawing/2014/main" id="{1A9B3A1F-87FA-4093-8C1D-D45487DAC47F}"/>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75">
              <a:extLst>
                <a:ext uri="{FF2B5EF4-FFF2-40B4-BE49-F238E27FC236}">
                  <a16:creationId xmlns:a16="http://schemas.microsoft.com/office/drawing/2014/main" id="{991B71AD-10AA-43A5-A887-FCCD4DE59738}"/>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76">
              <a:extLst>
                <a:ext uri="{FF2B5EF4-FFF2-40B4-BE49-F238E27FC236}">
                  <a16:creationId xmlns:a16="http://schemas.microsoft.com/office/drawing/2014/main" id="{5EF2E933-3423-4314-BB69-27A9564AAE05}"/>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77">
              <a:extLst>
                <a:ext uri="{FF2B5EF4-FFF2-40B4-BE49-F238E27FC236}">
                  <a16:creationId xmlns:a16="http://schemas.microsoft.com/office/drawing/2014/main" id="{10C56929-1F3B-4ACB-8BE9-1B0C801107F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78">
              <a:extLst>
                <a:ext uri="{FF2B5EF4-FFF2-40B4-BE49-F238E27FC236}">
                  <a16:creationId xmlns:a16="http://schemas.microsoft.com/office/drawing/2014/main" id="{B89C7E84-CD6D-4FB7-A61A-879B69135EBC}"/>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
        <p:nvSpPr>
          <p:cNvPr id="1026" name="Rectangle 4"/>
          <p:cNvSpPr>
            <a:spLocks noGrp="1" noChangeArrowheads="1"/>
          </p:cNvSpPr>
          <p:nvPr>
            <p:ph type="title"/>
          </p:nvPr>
        </p:nvSpPr>
        <p:spPr bwMode="auto">
          <a:xfrm>
            <a:off x="958906" y="1187451"/>
            <a:ext cx="9596967" cy="65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Klik for at redigere titeltypografi i masteren</a:t>
            </a:r>
          </a:p>
        </p:txBody>
      </p:sp>
      <p:sp>
        <p:nvSpPr>
          <p:cNvPr id="1027" name="Rectangle 5"/>
          <p:cNvSpPr>
            <a:spLocks noGrp="1" noChangeArrowheads="1"/>
          </p:cNvSpPr>
          <p:nvPr>
            <p:ph type="body" idx="1"/>
          </p:nvPr>
        </p:nvSpPr>
        <p:spPr bwMode="auto">
          <a:xfrm>
            <a:off x="958906" y="2159006"/>
            <a:ext cx="9596967"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Tree>
    <p:extLst>
      <p:ext uri="{BB962C8B-B14F-4D97-AF65-F5344CB8AC3E}">
        <p14:creationId xmlns:p14="http://schemas.microsoft.com/office/powerpoint/2010/main" val="54470384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Lst>
  <p:hf sldNum="0" hdr="0" dt="0"/>
  <p:txStyles>
    <p:title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189" algn="l" rtl="0" fontAlgn="base">
        <a:lnSpc>
          <a:spcPct val="80000"/>
        </a:lnSpc>
        <a:spcBef>
          <a:spcPct val="0"/>
        </a:spcBef>
        <a:spcAft>
          <a:spcPct val="0"/>
        </a:spcAft>
        <a:defRPr sz="3000" b="1">
          <a:solidFill>
            <a:srgbClr val="3F3018"/>
          </a:solidFill>
          <a:latin typeface="Verdana" pitchFamily="34" charset="0"/>
        </a:defRPr>
      </a:lvl6pPr>
      <a:lvl7pPr marL="914377" algn="l" rtl="0" fontAlgn="base">
        <a:lnSpc>
          <a:spcPct val="80000"/>
        </a:lnSpc>
        <a:spcBef>
          <a:spcPct val="0"/>
        </a:spcBef>
        <a:spcAft>
          <a:spcPct val="0"/>
        </a:spcAft>
        <a:defRPr sz="3000" b="1">
          <a:solidFill>
            <a:srgbClr val="3F3018"/>
          </a:solidFill>
          <a:latin typeface="Verdana" pitchFamily="34" charset="0"/>
        </a:defRPr>
      </a:lvl7pPr>
      <a:lvl8pPr marL="1371566" algn="l" rtl="0" fontAlgn="base">
        <a:lnSpc>
          <a:spcPct val="80000"/>
        </a:lnSpc>
        <a:spcBef>
          <a:spcPct val="0"/>
        </a:spcBef>
        <a:spcAft>
          <a:spcPct val="0"/>
        </a:spcAft>
        <a:defRPr sz="3000" b="1">
          <a:solidFill>
            <a:srgbClr val="3F3018"/>
          </a:solidFill>
          <a:latin typeface="Verdana" pitchFamily="34" charset="0"/>
        </a:defRPr>
      </a:lvl8pPr>
      <a:lvl9pPr marL="1828754" algn="l" rtl="0" fontAlgn="base">
        <a:lnSpc>
          <a:spcPct val="80000"/>
        </a:lnSpc>
        <a:spcBef>
          <a:spcPct val="0"/>
        </a:spcBef>
        <a:spcAft>
          <a:spcPct val="0"/>
        </a:spcAft>
        <a:defRPr sz="3000" b="1">
          <a:solidFill>
            <a:srgbClr val="3F3018"/>
          </a:solidFill>
          <a:latin typeface="Verdana" pitchFamily="34" charset="0"/>
        </a:defRPr>
      </a:lvl9pPr>
    </p:titleStyle>
    <p:bodyStyle>
      <a:lvl1pPr marL="271456" indent="-271456" algn="l" rtl="0" eaLnBrk="0" fontAlgn="base" hangingPunct="0">
        <a:spcBef>
          <a:spcPct val="0"/>
        </a:spcBef>
        <a:spcAft>
          <a:spcPct val="20000"/>
        </a:spcAft>
        <a:buClr>
          <a:schemeClr val="accent2"/>
        </a:buClr>
        <a:buFont typeface="Wingdings" pitchFamily="2" charset="2"/>
        <a:buChar char="§"/>
        <a:defRPr sz="2400">
          <a:solidFill>
            <a:schemeClr val="tx1"/>
          </a:solidFill>
          <a:latin typeface="+mn-lt"/>
          <a:ea typeface="+mn-ea"/>
          <a:cs typeface="+mn-cs"/>
        </a:defRPr>
      </a:lvl1pPr>
      <a:lvl2pPr marL="898503" indent="-273044" algn="l" rtl="0" eaLnBrk="0" fontAlgn="base" hangingPunct="0">
        <a:spcBef>
          <a:spcPct val="0"/>
        </a:spcBef>
        <a:spcAft>
          <a:spcPct val="20000"/>
        </a:spcAft>
        <a:buClr>
          <a:schemeClr val="accent2"/>
        </a:buClr>
        <a:buFont typeface="Wingdings" pitchFamily="2" charset="2"/>
        <a:buChar char="§"/>
        <a:defRPr sz="2000">
          <a:solidFill>
            <a:schemeClr val="tx1"/>
          </a:solidFill>
          <a:latin typeface="+mn-lt"/>
        </a:defRPr>
      </a:lvl2pPr>
      <a:lvl3pPr marL="1342992" indent="-180970" algn="l" rtl="0" eaLnBrk="0" fontAlgn="base" hangingPunct="0">
        <a:spcBef>
          <a:spcPct val="0"/>
        </a:spcBef>
        <a:spcAft>
          <a:spcPct val="20000"/>
        </a:spcAft>
        <a:buClr>
          <a:schemeClr val="accent2"/>
        </a:buClr>
        <a:buFont typeface="Wingdings" pitchFamily="2" charset="2"/>
        <a:buChar char="§"/>
        <a:defRPr>
          <a:solidFill>
            <a:schemeClr val="tx1"/>
          </a:solidFill>
          <a:latin typeface="+mn-lt"/>
        </a:defRPr>
      </a:lvl3pPr>
      <a:lvl4pPr marL="1892253" indent="-182558" algn="l" rtl="0" eaLnBrk="0" fontAlgn="base" hangingPunct="0">
        <a:spcBef>
          <a:spcPct val="0"/>
        </a:spcBef>
        <a:spcAft>
          <a:spcPct val="20000"/>
        </a:spcAft>
        <a:buClr>
          <a:schemeClr val="accent2"/>
        </a:buClr>
        <a:buFont typeface="Wingdings" pitchFamily="2" charset="2"/>
        <a:buChar char="§"/>
        <a:defRPr sz="1600">
          <a:solidFill>
            <a:schemeClr val="tx1"/>
          </a:solidFill>
          <a:latin typeface="+mn-lt"/>
        </a:defRPr>
      </a:lvl4pPr>
      <a:lvl5pPr marL="2331980" indent="-176209" algn="l" rtl="0" eaLnBrk="0" fontAlgn="base" hangingPunct="0">
        <a:spcBef>
          <a:spcPct val="0"/>
        </a:spcBef>
        <a:spcAft>
          <a:spcPct val="20000"/>
        </a:spcAft>
        <a:buClr>
          <a:schemeClr val="accent2"/>
        </a:buClr>
        <a:buFont typeface="Wingdings" pitchFamily="2" charset="2"/>
        <a:buChar char="§"/>
        <a:defRPr sz="1400">
          <a:solidFill>
            <a:schemeClr val="tx1"/>
          </a:solidFill>
          <a:latin typeface="+mn-lt"/>
        </a:defRPr>
      </a:lvl5pPr>
      <a:lvl6pPr marL="2789169"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358"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546"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735"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905" y="1187451"/>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905" y="2159006"/>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791"/>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3070" y="196851"/>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400"/>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400"/>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400"/>
            </a:p>
          </p:txBody>
        </p:sp>
      </p:grpSp>
    </p:spTree>
    <p:extLst>
      <p:ext uri="{BB962C8B-B14F-4D97-AF65-F5344CB8AC3E}">
        <p14:creationId xmlns:p14="http://schemas.microsoft.com/office/powerpoint/2010/main" val="471580819"/>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 id="2147484037" r:id="rId30"/>
    <p:sldLayoutId id="2147484038" r:id="rId31"/>
    <p:sldLayoutId id="2147484039" r:id="rId32"/>
    <p:sldLayoutId id="2147484040" r:id="rId33"/>
    <p:sldLayoutId id="2147484041" r:id="rId34"/>
    <p:sldLayoutId id="2147484042" r:id="rId35"/>
    <p:sldLayoutId id="2147484043" r:id="rId36"/>
    <p:sldLayoutId id="2147484044" r:id="rId37"/>
    <p:sldLayoutId id="2147484045" r:id="rId38"/>
    <p:sldLayoutId id="2147484046" r:id="rId39"/>
    <p:sldLayoutId id="2147484047" r:id="rId40"/>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58" algn="l" rtl="0" eaLnBrk="1" fontAlgn="base" hangingPunct="1">
        <a:lnSpc>
          <a:spcPct val="80000"/>
        </a:lnSpc>
        <a:spcBef>
          <a:spcPct val="0"/>
        </a:spcBef>
        <a:spcAft>
          <a:spcPct val="0"/>
        </a:spcAft>
        <a:defRPr sz="3000" b="1">
          <a:solidFill>
            <a:srgbClr val="3F3018"/>
          </a:solidFill>
          <a:latin typeface="Verdana" pitchFamily="34" charset="0"/>
        </a:defRPr>
      </a:lvl6pPr>
      <a:lvl7pPr marL="914316" algn="l" rtl="0" eaLnBrk="1" fontAlgn="base" hangingPunct="1">
        <a:lnSpc>
          <a:spcPct val="80000"/>
        </a:lnSpc>
        <a:spcBef>
          <a:spcPct val="0"/>
        </a:spcBef>
        <a:spcAft>
          <a:spcPct val="0"/>
        </a:spcAft>
        <a:defRPr sz="3000" b="1">
          <a:solidFill>
            <a:srgbClr val="3F3018"/>
          </a:solidFill>
          <a:latin typeface="Verdana" pitchFamily="34" charset="0"/>
        </a:defRPr>
      </a:lvl7pPr>
      <a:lvl8pPr marL="1371474" algn="l" rtl="0" eaLnBrk="1" fontAlgn="base" hangingPunct="1">
        <a:lnSpc>
          <a:spcPct val="80000"/>
        </a:lnSpc>
        <a:spcBef>
          <a:spcPct val="0"/>
        </a:spcBef>
        <a:spcAft>
          <a:spcPct val="0"/>
        </a:spcAft>
        <a:defRPr sz="3000" b="1">
          <a:solidFill>
            <a:srgbClr val="3F3018"/>
          </a:solidFill>
          <a:latin typeface="Verdana" pitchFamily="34" charset="0"/>
        </a:defRPr>
      </a:lvl8pPr>
      <a:lvl9pPr marL="1828633"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37" indent="-271437"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ea typeface="ＭＳ Ｐゴシック" charset="0"/>
          <a:cs typeface="ＭＳ Ｐゴシック" charset="0"/>
        </a:defRPr>
      </a:lvl1pPr>
      <a:lvl2pPr marL="898443" indent="-273025" algn="l" rtl="0" eaLnBrk="1" fontAlgn="base" hangingPunct="1">
        <a:spcBef>
          <a:spcPct val="0"/>
        </a:spcBef>
        <a:spcAft>
          <a:spcPct val="20000"/>
        </a:spcAft>
        <a:buClr>
          <a:schemeClr val="accent2"/>
        </a:buClr>
        <a:buFont typeface="Wingdings" pitchFamily="2" charset="2"/>
        <a:buChar char="§"/>
        <a:defRPr sz="2000">
          <a:solidFill>
            <a:schemeClr val="tx1"/>
          </a:solidFill>
          <a:latin typeface="+mn-lt"/>
          <a:ea typeface="ＭＳ Ｐゴシック" charset="0"/>
        </a:defRPr>
      </a:lvl2pPr>
      <a:lvl3pPr marL="1342902" indent="-180958"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126" indent="-182546"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823"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8982"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140"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298"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456" indent="-176197"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16" rtl="0" eaLnBrk="1" latinLnBrk="0" hangingPunct="1">
        <a:defRPr sz="1800" kern="1200">
          <a:solidFill>
            <a:schemeClr val="tx1"/>
          </a:solidFill>
          <a:latin typeface="+mn-lt"/>
          <a:ea typeface="+mn-ea"/>
          <a:cs typeface="+mn-cs"/>
        </a:defRPr>
      </a:lvl1pPr>
      <a:lvl2pPr marL="457158" algn="l" defTabSz="914316" rtl="0" eaLnBrk="1" latinLnBrk="0" hangingPunct="1">
        <a:defRPr sz="1800" kern="1200">
          <a:solidFill>
            <a:schemeClr val="tx1"/>
          </a:solidFill>
          <a:latin typeface="+mn-lt"/>
          <a:ea typeface="+mn-ea"/>
          <a:cs typeface="+mn-cs"/>
        </a:defRPr>
      </a:lvl2pPr>
      <a:lvl3pPr marL="914316" algn="l" defTabSz="914316" rtl="0" eaLnBrk="1" latinLnBrk="0" hangingPunct="1">
        <a:defRPr sz="1800" kern="1200">
          <a:solidFill>
            <a:schemeClr val="tx1"/>
          </a:solidFill>
          <a:latin typeface="+mn-lt"/>
          <a:ea typeface="+mn-ea"/>
          <a:cs typeface="+mn-cs"/>
        </a:defRPr>
      </a:lvl3pPr>
      <a:lvl4pPr marL="1371474" algn="l" defTabSz="914316" rtl="0" eaLnBrk="1" latinLnBrk="0" hangingPunct="1">
        <a:defRPr sz="1800" kern="1200">
          <a:solidFill>
            <a:schemeClr val="tx1"/>
          </a:solidFill>
          <a:latin typeface="+mn-lt"/>
          <a:ea typeface="+mn-ea"/>
          <a:cs typeface="+mn-cs"/>
        </a:defRPr>
      </a:lvl4pPr>
      <a:lvl5pPr marL="1828633" algn="l" defTabSz="914316" rtl="0" eaLnBrk="1" latinLnBrk="0" hangingPunct="1">
        <a:defRPr sz="1800" kern="1200">
          <a:solidFill>
            <a:schemeClr val="tx1"/>
          </a:solidFill>
          <a:latin typeface="+mn-lt"/>
          <a:ea typeface="+mn-ea"/>
          <a:cs typeface="+mn-cs"/>
        </a:defRPr>
      </a:lvl5pPr>
      <a:lvl6pPr marL="2285790" algn="l" defTabSz="914316" rtl="0" eaLnBrk="1" latinLnBrk="0" hangingPunct="1">
        <a:defRPr sz="1800" kern="1200">
          <a:solidFill>
            <a:schemeClr val="tx1"/>
          </a:solidFill>
          <a:latin typeface="+mn-lt"/>
          <a:ea typeface="+mn-ea"/>
          <a:cs typeface="+mn-cs"/>
        </a:defRPr>
      </a:lvl6pPr>
      <a:lvl7pPr marL="2742949" algn="l" defTabSz="914316" rtl="0" eaLnBrk="1" latinLnBrk="0" hangingPunct="1">
        <a:defRPr sz="1800" kern="1200">
          <a:solidFill>
            <a:schemeClr val="tx1"/>
          </a:solidFill>
          <a:latin typeface="+mn-lt"/>
          <a:ea typeface="+mn-ea"/>
          <a:cs typeface="+mn-cs"/>
        </a:defRPr>
      </a:lvl7pPr>
      <a:lvl8pPr marL="3200107" algn="l" defTabSz="914316" rtl="0" eaLnBrk="1" latinLnBrk="0" hangingPunct="1">
        <a:defRPr sz="1800" kern="1200">
          <a:solidFill>
            <a:schemeClr val="tx1"/>
          </a:solidFill>
          <a:latin typeface="+mn-lt"/>
          <a:ea typeface="+mn-ea"/>
          <a:cs typeface="+mn-cs"/>
        </a:defRPr>
      </a:lvl8pPr>
      <a:lvl9pPr marL="3657265" algn="l" defTabSz="91431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905" y="1187450"/>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905" y="2159005"/>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791"/>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3069" y="196850"/>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grpSp>
    </p:spTree>
    <p:extLst>
      <p:ext uri="{BB962C8B-B14F-4D97-AF65-F5344CB8AC3E}">
        <p14:creationId xmlns:p14="http://schemas.microsoft.com/office/powerpoint/2010/main" val="377347764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 id="2147484080" r:id="rId32"/>
    <p:sldLayoutId id="2147484081" r:id="rId33"/>
    <p:sldLayoutId id="2147484082" r:id="rId34"/>
    <p:sldLayoutId id="2147484083" r:id="rId35"/>
    <p:sldLayoutId id="2147484084" r:id="rId36"/>
    <p:sldLayoutId id="2147484085" r:id="rId37"/>
    <p:sldLayoutId id="2147484086" r:id="rId38"/>
    <p:sldLayoutId id="2147484087" r:id="rId39"/>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200" algn="l" rtl="0" eaLnBrk="1" fontAlgn="base" hangingPunct="1">
        <a:lnSpc>
          <a:spcPct val="80000"/>
        </a:lnSpc>
        <a:spcBef>
          <a:spcPct val="0"/>
        </a:spcBef>
        <a:spcAft>
          <a:spcPct val="0"/>
        </a:spcAft>
        <a:defRPr sz="3000" b="1">
          <a:solidFill>
            <a:srgbClr val="3F3018"/>
          </a:solidFill>
          <a:latin typeface="Verdana" pitchFamily="34" charset="0"/>
        </a:defRPr>
      </a:lvl6pPr>
      <a:lvl7pPr marL="914400" algn="l" rtl="0" eaLnBrk="1" fontAlgn="base" hangingPunct="1">
        <a:lnSpc>
          <a:spcPct val="80000"/>
        </a:lnSpc>
        <a:spcBef>
          <a:spcPct val="0"/>
        </a:spcBef>
        <a:spcAft>
          <a:spcPct val="0"/>
        </a:spcAft>
        <a:defRPr sz="3000" b="1">
          <a:solidFill>
            <a:srgbClr val="3F3018"/>
          </a:solidFill>
          <a:latin typeface="Verdana" pitchFamily="34" charset="0"/>
        </a:defRPr>
      </a:lvl7pPr>
      <a:lvl8pPr marL="1371600" algn="l" rtl="0" eaLnBrk="1" fontAlgn="base" hangingPunct="1">
        <a:lnSpc>
          <a:spcPct val="80000"/>
        </a:lnSpc>
        <a:spcBef>
          <a:spcPct val="0"/>
        </a:spcBef>
        <a:spcAft>
          <a:spcPct val="0"/>
        </a:spcAft>
        <a:defRPr sz="3000" b="1">
          <a:solidFill>
            <a:srgbClr val="3F3018"/>
          </a:solidFill>
          <a:latin typeface="Verdana" pitchFamily="34" charset="0"/>
        </a:defRPr>
      </a:lvl8pPr>
      <a:lvl9pPr marL="1828800"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63" indent="-271463"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ea typeface="ＭＳ Ｐゴシック" charset="0"/>
          <a:cs typeface="ＭＳ Ｐゴシック" charset="0"/>
        </a:defRPr>
      </a:lvl1pPr>
      <a:lvl2pPr marL="898525" indent="-273050" algn="l" rtl="0" eaLnBrk="1" fontAlgn="base" hangingPunct="1">
        <a:spcBef>
          <a:spcPct val="0"/>
        </a:spcBef>
        <a:spcAft>
          <a:spcPct val="20000"/>
        </a:spcAft>
        <a:buClr>
          <a:schemeClr val="accent2"/>
        </a:buClr>
        <a:buFont typeface="Wingdings" pitchFamily="2" charset="2"/>
        <a:buChar char="§"/>
        <a:defRPr sz="2000">
          <a:solidFill>
            <a:schemeClr val="tx1"/>
          </a:solidFill>
          <a:latin typeface="+mn-lt"/>
          <a:ea typeface="ＭＳ Ｐゴシック" charset="0"/>
        </a:defRPr>
      </a:lvl2pPr>
      <a:lvl3pPr marL="1343025" indent="-180975"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300" indent="-182563"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2038" indent="-176213"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9238" indent="-176213"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438" indent="-176213"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638" indent="-176213"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838" indent="-176213"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2"/>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08"/>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2" y="107977"/>
            <a:ext cx="841468" cy="405483"/>
          </a:xfrm>
          <a:prstGeom prst="rect">
            <a:avLst/>
          </a:prstGeom>
        </p:spPr>
      </p:pic>
    </p:spTree>
    <p:extLst>
      <p:ext uri="{BB962C8B-B14F-4D97-AF65-F5344CB8AC3E}">
        <p14:creationId xmlns:p14="http://schemas.microsoft.com/office/powerpoint/2010/main" val="2167405638"/>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 id="2147484121" r:id="rId32"/>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402" algn="l" rtl="0" eaLnBrk="1" fontAlgn="base" hangingPunct="1">
        <a:lnSpc>
          <a:spcPct val="80000"/>
        </a:lnSpc>
        <a:spcBef>
          <a:spcPct val="0"/>
        </a:spcBef>
        <a:spcAft>
          <a:spcPct val="0"/>
        </a:spcAft>
        <a:defRPr sz="3999" b="1">
          <a:solidFill>
            <a:srgbClr val="3F3018"/>
          </a:solidFill>
          <a:latin typeface="Verdana" pitchFamily="34" charset="0"/>
        </a:defRPr>
      </a:lvl6pPr>
      <a:lvl7pPr marL="1218804" algn="l" rtl="0" eaLnBrk="1" fontAlgn="base" hangingPunct="1">
        <a:lnSpc>
          <a:spcPct val="80000"/>
        </a:lnSpc>
        <a:spcBef>
          <a:spcPct val="0"/>
        </a:spcBef>
        <a:spcAft>
          <a:spcPct val="0"/>
        </a:spcAft>
        <a:defRPr sz="3999" b="1">
          <a:solidFill>
            <a:srgbClr val="3F3018"/>
          </a:solidFill>
          <a:latin typeface="Verdana" pitchFamily="34" charset="0"/>
        </a:defRPr>
      </a:lvl7pPr>
      <a:lvl8pPr marL="1828205" algn="l" rtl="0" eaLnBrk="1" fontAlgn="base" hangingPunct="1">
        <a:lnSpc>
          <a:spcPct val="80000"/>
        </a:lnSpc>
        <a:spcBef>
          <a:spcPct val="0"/>
        </a:spcBef>
        <a:spcAft>
          <a:spcPct val="0"/>
        </a:spcAft>
        <a:defRPr sz="3999" b="1">
          <a:solidFill>
            <a:srgbClr val="3F3018"/>
          </a:solidFill>
          <a:latin typeface="Verdana" pitchFamily="34" charset="0"/>
        </a:defRPr>
      </a:lvl8pPr>
      <a:lvl9pPr marL="2437607"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63" marR="0" indent="-457063" algn="l" defTabSz="914126"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644" indent="-363949"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90118" indent="-241222"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2247" indent="-243338" algn="l" rtl="0" eaLnBrk="1" fontAlgn="base" hangingPunct="1">
        <a:spcBef>
          <a:spcPct val="0"/>
        </a:spcBef>
        <a:spcAft>
          <a:spcPct val="20000"/>
        </a:spcAft>
        <a:buClr>
          <a:schemeClr val="accent3"/>
        </a:buClr>
        <a:buFont typeface="Wingdings" pitchFamily="2" charset="2"/>
        <a:buChar char="§"/>
        <a:defRPr sz="2199">
          <a:solidFill>
            <a:schemeClr val="tx1"/>
          </a:solidFill>
          <a:latin typeface="+mn-lt"/>
        </a:defRPr>
      </a:lvl4pPr>
      <a:lvl5pPr marL="3108373" indent="-234875" algn="l" rtl="0" eaLnBrk="1" fontAlgn="base" hangingPunct="1">
        <a:spcBef>
          <a:spcPct val="0"/>
        </a:spcBef>
        <a:spcAft>
          <a:spcPct val="20000"/>
        </a:spcAft>
        <a:buClr>
          <a:schemeClr val="accent3"/>
        </a:buClr>
        <a:buFont typeface="Wingdings" pitchFamily="2" charset="2"/>
        <a:buChar char="§"/>
        <a:defRPr sz="1799">
          <a:solidFill>
            <a:schemeClr val="tx1"/>
          </a:solidFill>
          <a:latin typeface="+mn-lt"/>
        </a:defRPr>
      </a:lvl5pPr>
      <a:lvl6pPr marL="3717775"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6pPr>
      <a:lvl7pPr marL="4327177"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7pPr>
      <a:lvl8pPr marL="4936580"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8pPr>
      <a:lvl9pPr marL="5545981"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9pPr>
    </p:bodyStyle>
    <p:otherStyle>
      <a:defPPr>
        <a:defRPr lang="da-DK"/>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1"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9" y="6442508"/>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2" name="Billede 1"/>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3462" y="107977"/>
            <a:ext cx="841468" cy="405483"/>
          </a:xfrm>
          <a:prstGeom prst="rect">
            <a:avLst/>
          </a:prstGeom>
        </p:spPr>
      </p:pic>
    </p:spTree>
    <p:extLst>
      <p:ext uri="{BB962C8B-B14F-4D97-AF65-F5344CB8AC3E}">
        <p14:creationId xmlns:p14="http://schemas.microsoft.com/office/powerpoint/2010/main" val="3308276371"/>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Lst>
  <p:txStyles>
    <p:titleStyle>
      <a:lvl1pPr algn="l" rtl="0" eaLnBrk="1" fontAlgn="base" hangingPunct="1">
        <a:lnSpc>
          <a:spcPct val="80000"/>
        </a:lnSpc>
        <a:spcBef>
          <a:spcPct val="0"/>
        </a:spcBef>
        <a:spcAft>
          <a:spcPct val="0"/>
        </a:spcAft>
        <a:defRPr sz="2700"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000" b="1">
          <a:solidFill>
            <a:srgbClr val="3F3018"/>
          </a:solidFill>
          <a:latin typeface="Verdana" pitchFamily="34" charset="0"/>
        </a:defRPr>
      </a:lvl2pPr>
      <a:lvl3pPr algn="l" rtl="0" eaLnBrk="1" fontAlgn="base" hangingPunct="1">
        <a:lnSpc>
          <a:spcPct val="80000"/>
        </a:lnSpc>
        <a:spcBef>
          <a:spcPct val="0"/>
        </a:spcBef>
        <a:spcAft>
          <a:spcPct val="0"/>
        </a:spcAft>
        <a:defRPr sz="3000" b="1">
          <a:solidFill>
            <a:srgbClr val="3F3018"/>
          </a:solidFill>
          <a:latin typeface="Verdana" pitchFamily="34" charset="0"/>
        </a:defRPr>
      </a:lvl3pPr>
      <a:lvl4pPr algn="l" rtl="0" eaLnBrk="1" fontAlgn="base" hangingPunct="1">
        <a:lnSpc>
          <a:spcPct val="80000"/>
        </a:lnSpc>
        <a:spcBef>
          <a:spcPct val="0"/>
        </a:spcBef>
        <a:spcAft>
          <a:spcPct val="0"/>
        </a:spcAft>
        <a:defRPr sz="3000" b="1">
          <a:solidFill>
            <a:srgbClr val="3F3018"/>
          </a:solidFill>
          <a:latin typeface="Verdana" pitchFamily="34" charset="0"/>
        </a:defRPr>
      </a:lvl4pPr>
      <a:lvl5pPr algn="l" rtl="0" eaLnBrk="1" fontAlgn="base" hangingPunct="1">
        <a:lnSpc>
          <a:spcPct val="80000"/>
        </a:lnSpc>
        <a:spcBef>
          <a:spcPct val="0"/>
        </a:spcBef>
        <a:spcAft>
          <a:spcPct val="0"/>
        </a:spcAft>
        <a:defRPr sz="3000" b="1">
          <a:solidFill>
            <a:srgbClr val="3F3018"/>
          </a:solidFill>
          <a:latin typeface="Verdana" pitchFamily="34" charset="0"/>
        </a:defRPr>
      </a:lvl5pPr>
      <a:lvl6pPr marL="457204" algn="l" rtl="0" eaLnBrk="1" fontAlgn="base" hangingPunct="1">
        <a:lnSpc>
          <a:spcPct val="80000"/>
        </a:lnSpc>
        <a:spcBef>
          <a:spcPct val="0"/>
        </a:spcBef>
        <a:spcAft>
          <a:spcPct val="0"/>
        </a:spcAft>
        <a:defRPr sz="3000" b="1">
          <a:solidFill>
            <a:srgbClr val="3F3018"/>
          </a:solidFill>
          <a:latin typeface="Verdana" pitchFamily="34" charset="0"/>
        </a:defRPr>
      </a:lvl6pPr>
      <a:lvl7pPr marL="914408" algn="l" rtl="0" eaLnBrk="1" fontAlgn="base" hangingPunct="1">
        <a:lnSpc>
          <a:spcPct val="80000"/>
        </a:lnSpc>
        <a:spcBef>
          <a:spcPct val="0"/>
        </a:spcBef>
        <a:spcAft>
          <a:spcPct val="0"/>
        </a:spcAft>
        <a:defRPr sz="3000" b="1">
          <a:solidFill>
            <a:srgbClr val="3F3018"/>
          </a:solidFill>
          <a:latin typeface="Verdana" pitchFamily="34" charset="0"/>
        </a:defRPr>
      </a:lvl7pPr>
      <a:lvl8pPr marL="1371610" algn="l" rtl="0" eaLnBrk="1" fontAlgn="base" hangingPunct="1">
        <a:lnSpc>
          <a:spcPct val="80000"/>
        </a:lnSpc>
        <a:spcBef>
          <a:spcPct val="0"/>
        </a:spcBef>
        <a:spcAft>
          <a:spcPct val="0"/>
        </a:spcAft>
        <a:defRPr sz="3000" b="1">
          <a:solidFill>
            <a:srgbClr val="3F3018"/>
          </a:solidFill>
          <a:latin typeface="Verdana" pitchFamily="34" charset="0"/>
        </a:defRPr>
      </a:lvl8pPr>
      <a:lvl9pPr marL="1828815"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0" marR="0" indent="0" algn="l" defTabSz="685822" rtl="0" eaLnBrk="1" fontAlgn="base" latinLnBrk="0" hangingPunct="1">
        <a:lnSpc>
          <a:spcPct val="100000"/>
        </a:lnSpc>
        <a:spcBef>
          <a:spcPct val="0"/>
        </a:spcBef>
        <a:spcAft>
          <a:spcPct val="20000"/>
        </a:spcAft>
        <a:buClr>
          <a:schemeClr val="accent3"/>
        </a:buClr>
        <a:buSzTx/>
        <a:buFont typeface="Wingdings" pitchFamily="2" charset="2"/>
        <a:buNone/>
        <a:tabLst/>
        <a:defRPr sz="2399">
          <a:solidFill>
            <a:schemeClr val="tx1"/>
          </a:solidFill>
          <a:latin typeface="+mn-lt"/>
          <a:ea typeface="+mn-ea"/>
          <a:cs typeface="+mn-cs"/>
        </a:defRPr>
      </a:lvl1pPr>
      <a:lvl2pPr marL="898532" indent="-273053"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3036" indent="-180977"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2316" indent="-182565" algn="l" rtl="0" eaLnBrk="1" fontAlgn="base" hangingPunct="1">
        <a:spcBef>
          <a:spcPct val="0"/>
        </a:spcBef>
        <a:spcAft>
          <a:spcPct val="20000"/>
        </a:spcAft>
        <a:buClr>
          <a:schemeClr val="accent3"/>
        </a:buClr>
        <a:buFont typeface="Wingdings" pitchFamily="2" charset="2"/>
        <a:buChar char="§"/>
        <a:defRPr sz="1650">
          <a:solidFill>
            <a:schemeClr val="tx1"/>
          </a:solidFill>
          <a:latin typeface="+mn-lt"/>
        </a:defRPr>
      </a:lvl4pPr>
      <a:lvl5pPr marL="2332056" indent="-176214" algn="l" rtl="0" eaLnBrk="1" fontAlgn="base" hangingPunct="1">
        <a:spcBef>
          <a:spcPct val="0"/>
        </a:spcBef>
        <a:spcAft>
          <a:spcPct val="20000"/>
        </a:spcAft>
        <a:buClr>
          <a:schemeClr val="accent3"/>
        </a:buClr>
        <a:buFont typeface="Wingdings" pitchFamily="2" charset="2"/>
        <a:buChar char="§"/>
        <a:defRPr sz="1350">
          <a:solidFill>
            <a:schemeClr val="tx1"/>
          </a:solidFill>
          <a:latin typeface="+mn-lt"/>
        </a:defRPr>
      </a:lvl5pPr>
      <a:lvl6pPr marL="2789261" indent="-176214"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6465" indent="-176214"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3670" indent="-176214"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60872" indent="-176214"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408" rtl="0" eaLnBrk="1" latinLnBrk="0" hangingPunct="1">
        <a:defRPr sz="1799" kern="1200">
          <a:solidFill>
            <a:schemeClr val="tx1"/>
          </a:solidFill>
          <a:latin typeface="+mn-lt"/>
          <a:ea typeface="+mn-ea"/>
          <a:cs typeface="+mn-cs"/>
        </a:defRPr>
      </a:lvl1pPr>
      <a:lvl2pPr marL="457204" algn="l" defTabSz="914408" rtl="0" eaLnBrk="1" latinLnBrk="0" hangingPunct="1">
        <a:defRPr sz="1799" kern="1200">
          <a:solidFill>
            <a:schemeClr val="tx1"/>
          </a:solidFill>
          <a:latin typeface="+mn-lt"/>
          <a:ea typeface="+mn-ea"/>
          <a:cs typeface="+mn-cs"/>
        </a:defRPr>
      </a:lvl2pPr>
      <a:lvl3pPr marL="914408" algn="l" defTabSz="914408" rtl="0" eaLnBrk="1" latinLnBrk="0" hangingPunct="1">
        <a:defRPr sz="1799" kern="1200">
          <a:solidFill>
            <a:schemeClr val="tx1"/>
          </a:solidFill>
          <a:latin typeface="+mn-lt"/>
          <a:ea typeface="+mn-ea"/>
          <a:cs typeface="+mn-cs"/>
        </a:defRPr>
      </a:lvl3pPr>
      <a:lvl4pPr marL="1371610" algn="l" defTabSz="914408" rtl="0" eaLnBrk="1" latinLnBrk="0" hangingPunct="1">
        <a:defRPr sz="1799" kern="1200">
          <a:solidFill>
            <a:schemeClr val="tx1"/>
          </a:solidFill>
          <a:latin typeface="+mn-lt"/>
          <a:ea typeface="+mn-ea"/>
          <a:cs typeface="+mn-cs"/>
        </a:defRPr>
      </a:lvl4pPr>
      <a:lvl5pPr marL="1828815" algn="l" defTabSz="914408" rtl="0" eaLnBrk="1" latinLnBrk="0" hangingPunct="1">
        <a:defRPr sz="1799" kern="1200">
          <a:solidFill>
            <a:schemeClr val="tx1"/>
          </a:solidFill>
          <a:latin typeface="+mn-lt"/>
          <a:ea typeface="+mn-ea"/>
          <a:cs typeface="+mn-cs"/>
        </a:defRPr>
      </a:lvl5pPr>
      <a:lvl6pPr marL="2286019" algn="l" defTabSz="914408" rtl="0" eaLnBrk="1" latinLnBrk="0" hangingPunct="1">
        <a:defRPr sz="1799" kern="1200">
          <a:solidFill>
            <a:schemeClr val="tx1"/>
          </a:solidFill>
          <a:latin typeface="+mn-lt"/>
          <a:ea typeface="+mn-ea"/>
          <a:cs typeface="+mn-cs"/>
        </a:defRPr>
      </a:lvl6pPr>
      <a:lvl7pPr marL="2743224" algn="l" defTabSz="914408" rtl="0" eaLnBrk="1" latinLnBrk="0" hangingPunct="1">
        <a:defRPr sz="1799" kern="1200">
          <a:solidFill>
            <a:schemeClr val="tx1"/>
          </a:solidFill>
          <a:latin typeface="+mn-lt"/>
          <a:ea typeface="+mn-ea"/>
          <a:cs typeface="+mn-cs"/>
        </a:defRPr>
      </a:lvl7pPr>
      <a:lvl8pPr marL="3200426" algn="l" defTabSz="914408" rtl="0" eaLnBrk="1" latinLnBrk="0" hangingPunct="1">
        <a:defRPr sz="1799" kern="1200">
          <a:solidFill>
            <a:schemeClr val="tx1"/>
          </a:solidFill>
          <a:latin typeface="+mn-lt"/>
          <a:ea typeface="+mn-ea"/>
          <a:cs typeface="+mn-cs"/>
        </a:defRPr>
      </a:lvl8pPr>
      <a:lvl9pPr marL="3657630" algn="l" defTabSz="914408" rtl="0" eaLnBrk="1" latinLnBrk="0" hangingPunct="1">
        <a:defRPr sz="17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1" y="1187726"/>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1"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9"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5" y="107978"/>
            <a:ext cx="841468" cy="405483"/>
          </a:xfrm>
          <a:prstGeom prst="rect">
            <a:avLst/>
          </a:prstGeom>
        </p:spPr>
      </p:pic>
    </p:spTree>
    <p:extLst>
      <p:ext uri="{BB962C8B-B14F-4D97-AF65-F5344CB8AC3E}">
        <p14:creationId xmlns:p14="http://schemas.microsoft.com/office/powerpoint/2010/main" val="3025808524"/>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179" r:id="rId28"/>
    <p:sldLayoutId id="2147484180" r:id="rId29"/>
    <p:sldLayoutId id="2147484181" r:id="rId30"/>
    <p:sldLayoutId id="2147484182" r:id="rId31"/>
    <p:sldLayoutId id="2147484183" r:id="rId32"/>
  </p:sldLayoutIdLst>
  <p:txStyles>
    <p:titleStyle>
      <a:lvl1pPr algn="l" rtl="0" eaLnBrk="1" fontAlgn="base" hangingPunct="1">
        <a:lnSpc>
          <a:spcPct val="80000"/>
        </a:lnSpc>
        <a:spcBef>
          <a:spcPct val="0"/>
        </a:spcBef>
        <a:spcAft>
          <a:spcPct val="0"/>
        </a:spcAft>
        <a:defRPr sz="2698"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8" b="1">
          <a:solidFill>
            <a:srgbClr val="3F3018"/>
          </a:solidFill>
          <a:latin typeface="Verdana" pitchFamily="34" charset="0"/>
        </a:defRPr>
      </a:lvl2pPr>
      <a:lvl3pPr algn="l" rtl="0" eaLnBrk="1" fontAlgn="base" hangingPunct="1">
        <a:lnSpc>
          <a:spcPct val="80000"/>
        </a:lnSpc>
        <a:spcBef>
          <a:spcPct val="0"/>
        </a:spcBef>
        <a:spcAft>
          <a:spcPct val="0"/>
        </a:spcAft>
        <a:defRPr sz="2998" b="1">
          <a:solidFill>
            <a:srgbClr val="3F3018"/>
          </a:solidFill>
          <a:latin typeface="Verdana" pitchFamily="34" charset="0"/>
        </a:defRPr>
      </a:lvl3pPr>
      <a:lvl4pPr algn="l" rtl="0" eaLnBrk="1" fontAlgn="base" hangingPunct="1">
        <a:lnSpc>
          <a:spcPct val="80000"/>
        </a:lnSpc>
        <a:spcBef>
          <a:spcPct val="0"/>
        </a:spcBef>
        <a:spcAft>
          <a:spcPct val="0"/>
        </a:spcAft>
        <a:defRPr sz="2998" b="1">
          <a:solidFill>
            <a:srgbClr val="3F3018"/>
          </a:solidFill>
          <a:latin typeface="Verdana" pitchFamily="34" charset="0"/>
        </a:defRPr>
      </a:lvl4pPr>
      <a:lvl5pPr algn="l" rtl="0" eaLnBrk="1" fontAlgn="base" hangingPunct="1">
        <a:lnSpc>
          <a:spcPct val="80000"/>
        </a:lnSpc>
        <a:spcBef>
          <a:spcPct val="0"/>
        </a:spcBef>
        <a:spcAft>
          <a:spcPct val="0"/>
        </a:spcAft>
        <a:defRPr sz="2998" b="1">
          <a:solidFill>
            <a:srgbClr val="3F3018"/>
          </a:solidFill>
          <a:latin typeface="Verdana" pitchFamily="34" charset="0"/>
        </a:defRPr>
      </a:lvl5pPr>
      <a:lvl6pPr marL="457021" algn="l" rtl="0" eaLnBrk="1" fontAlgn="base" hangingPunct="1">
        <a:lnSpc>
          <a:spcPct val="80000"/>
        </a:lnSpc>
        <a:spcBef>
          <a:spcPct val="0"/>
        </a:spcBef>
        <a:spcAft>
          <a:spcPct val="0"/>
        </a:spcAft>
        <a:defRPr sz="2998" b="1">
          <a:solidFill>
            <a:srgbClr val="3F3018"/>
          </a:solidFill>
          <a:latin typeface="Verdana" pitchFamily="34" charset="0"/>
        </a:defRPr>
      </a:lvl6pPr>
      <a:lvl7pPr marL="914043" algn="l" rtl="0" eaLnBrk="1" fontAlgn="base" hangingPunct="1">
        <a:lnSpc>
          <a:spcPct val="80000"/>
        </a:lnSpc>
        <a:spcBef>
          <a:spcPct val="0"/>
        </a:spcBef>
        <a:spcAft>
          <a:spcPct val="0"/>
        </a:spcAft>
        <a:defRPr sz="2998" b="1">
          <a:solidFill>
            <a:srgbClr val="3F3018"/>
          </a:solidFill>
          <a:latin typeface="Verdana" pitchFamily="34" charset="0"/>
        </a:defRPr>
      </a:lvl7pPr>
      <a:lvl8pPr marL="1371063" algn="l" rtl="0" eaLnBrk="1" fontAlgn="base" hangingPunct="1">
        <a:lnSpc>
          <a:spcPct val="80000"/>
        </a:lnSpc>
        <a:spcBef>
          <a:spcPct val="0"/>
        </a:spcBef>
        <a:spcAft>
          <a:spcPct val="0"/>
        </a:spcAft>
        <a:defRPr sz="2998" b="1">
          <a:solidFill>
            <a:srgbClr val="3F3018"/>
          </a:solidFill>
          <a:latin typeface="Verdana" pitchFamily="34" charset="0"/>
        </a:defRPr>
      </a:lvl8pPr>
      <a:lvl9pPr marL="1828083" algn="l" rtl="0" eaLnBrk="1" fontAlgn="base" hangingPunct="1">
        <a:lnSpc>
          <a:spcPct val="80000"/>
        </a:lnSpc>
        <a:spcBef>
          <a:spcPct val="0"/>
        </a:spcBef>
        <a:spcAft>
          <a:spcPct val="0"/>
        </a:spcAft>
        <a:defRPr sz="2998" b="1">
          <a:solidFill>
            <a:srgbClr val="3F3018"/>
          </a:solidFill>
          <a:latin typeface="Verdana" pitchFamily="34" charset="0"/>
        </a:defRPr>
      </a:lvl9pPr>
    </p:titleStyle>
    <p:bodyStyle>
      <a:lvl1pPr marL="342775" marR="0" indent="-342775" algn="l" defTabSz="685548"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8">
          <a:solidFill>
            <a:schemeClr val="tx1"/>
          </a:solidFill>
          <a:latin typeface="+mn-lt"/>
          <a:ea typeface="+mn-ea"/>
          <a:cs typeface="+mn-cs"/>
        </a:defRPr>
      </a:lvl1pPr>
      <a:lvl2pPr marL="898172" indent="-272943" algn="l" rtl="0" eaLnBrk="1" fontAlgn="base" hangingPunct="1">
        <a:spcBef>
          <a:spcPct val="0"/>
        </a:spcBef>
        <a:spcAft>
          <a:spcPct val="20000"/>
        </a:spcAft>
        <a:buClr>
          <a:schemeClr val="accent3"/>
        </a:buClr>
        <a:buFont typeface="Wingdings" pitchFamily="2" charset="2"/>
        <a:buChar char="§"/>
        <a:defRPr sz="2398">
          <a:solidFill>
            <a:schemeClr val="tx1"/>
          </a:solidFill>
          <a:latin typeface="+mn-lt"/>
        </a:defRPr>
      </a:lvl2pPr>
      <a:lvl3pPr marL="1342499" indent="-180905"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558" indent="-182492" algn="l" rtl="0" eaLnBrk="1" fontAlgn="base" hangingPunct="1">
        <a:spcBef>
          <a:spcPct val="0"/>
        </a:spcBef>
        <a:spcAft>
          <a:spcPct val="20000"/>
        </a:spcAft>
        <a:buClr>
          <a:schemeClr val="accent3"/>
        </a:buClr>
        <a:buFont typeface="Wingdings" pitchFamily="2" charset="2"/>
        <a:buChar char="§"/>
        <a:defRPr sz="1651">
          <a:solidFill>
            <a:schemeClr val="tx1"/>
          </a:solidFill>
          <a:latin typeface="+mn-lt"/>
        </a:defRPr>
      </a:lvl4pPr>
      <a:lvl5pPr marL="2331125" indent="-176145" algn="l" rtl="0" eaLnBrk="1" fontAlgn="base" hangingPunct="1">
        <a:spcBef>
          <a:spcPct val="0"/>
        </a:spcBef>
        <a:spcAft>
          <a:spcPct val="20000"/>
        </a:spcAft>
        <a:buClr>
          <a:schemeClr val="accent3"/>
        </a:buClr>
        <a:buFont typeface="Wingdings" pitchFamily="2" charset="2"/>
        <a:buChar char="§"/>
        <a:defRPr sz="1351">
          <a:solidFill>
            <a:schemeClr val="tx1"/>
          </a:solidFill>
          <a:latin typeface="+mn-lt"/>
        </a:defRPr>
      </a:lvl5pPr>
      <a:lvl6pPr marL="2788145" indent="-176145" algn="l" rtl="0" eaLnBrk="1" fontAlgn="base" hangingPunct="1">
        <a:spcBef>
          <a:spcPct val="0"/>
        </a:spcBef>
        <a:spcAft>
          <a:spcPct val="20000"/>
        </a:spcAft>
        <a:buClr>
          <a:schemeClr val="accent2"/>
        </a:buClr>
        <a:buFont typeface="Wingdings" pitchFamily="2" charset="2"/>
        <a:buChar char="§"/>
        <a:defRPr sz="1426">
          <a:solidFill>
            <a:schemeClr val="tx1"/>
          </a:solidFill>
          <a:latin typeface="+mn-lt"/>
        </a:defRPr>
      </a:lvl6pPr>
      <a:lvl7pPr marL="3245166" indent="-176145" algn="l" rtl="0" eaLnBrk="1" fontAlgn="base" hangingPunct="1">
        <a:spcBef>
          <a:spcPct val="0"/>
        </a:spcBef>
        <a:spcAft>
          <a:spcPct val="20000"/>
        </a:spcAft>
        <a:buClr>
          <a:schemeClr val="accent2"/>
        </a:buClr>
        <a:buFont typeface="Wingdings" pitchFamily="2" charset="2"/>
        <a:buChar char="§"/>
        <a:defRPr sz="1426">
          <a:solidFill>
            <a:schemeClr val="tx1"/>
          </a:solidFill>
          <a:latin typeface="+mn-lt"/>
        </a:defRPr>
      </a:lvl7pPr>
      <a:lvl8pPr marL="3702188" indent="-176145" algn="l" rtl="0" eaLnBrk="1" fontAlgn="base" hangingPunct="1">
        <a:spcBef>
          <a:spcPct val="0"/>
        </a:spcBef>
        <a:spcAft>
          <a:spcPct val="20000"/>
        </a:spcAft>
        <a:buClr>
          <a:schemeClr val="accent2"/>
        </a:buClr>
        <a:buFont typeface="Wingdings" pitchFamily="2" charset="2"/>
        <a:buChar char="§"/>
        <a:defRPr sz="1426">
          <a:solidFill>
            <a:schemeClr val="tx1"/>
          </a:solidFill>
          <a:latin typeface="+mn-lt"/>
        </a:defRPr>
      </a:lvl8pPr>
      <a:lvl9pPr marL="4159208" indent="-176145" algn="l" rtl="0" eaLnBrk="1" fontAlgn="base" hangingPunct="1">
        <a:spcBef>
          <a:spcPct val="0"/>
        </a:spcBef>
        <a:spcAft>
          <a:spcPct val="20000"/>
        </a:spcAft>
        <a:buClr>
          <a:schemeClr val="accent2"/>
        </a:buClr>
        <a:buFont typeface="Wingdings" pitchFamily="2" charset="2"/>
        <a:buChar char="§"/>
        <a:defRPr sz="1426">
          <a:solidFill>
            <a:schemeClr val="tx1"/>
          </a:solidFill>
          <a:latin typeface="+mn-lt"/>
        </a:defRPr>
      </a:lvl9pPr>
    </p:bodyStyle>
    <p:otherStyle>
      <a:defPPr>
        <a:defRPr lang="da-DK"/>
      </a:defPPr>
      <a:lvl1pPr marL="0" algn="l" defTabSz="914043" rtl="0" eaLnBrk="1" latinLnBrk="0" hangingPunct="1">
        <a:defRPr sz="1799" kern="1200">
          <a:solidFill>
            <a:schemeClr val="tx1"/>
          </a:solidFill>
          <a:latin typeface="+mn-lt"/>
          <a:ea typeface="+mn-ea"/>
          <a:cs typeface="+mn-cs"/>
        </a:defRPr>
      </a:lvl1pPr>
      <a:lvl2pPr marL="457021" algn="l" defTabSz="914043" rtl="0" eaLnBrk="1" latinLnBrk="0" hangingPunct="1">
        <a:defRPr sz="1799" kern="1200">
          <a:solidFill>
            <a:schemeClr val="tx1"/>
          </a:solidFill>
          <a:latin typeface="+mn-lt"/>
          <a:ea typeface="+mn-ea"/>
          <a:cs typeface="+mn-cs"/>
        </a:defRPr>
      </a:lvl2pPr>
      <a:lvl3pPr marL="914043" algn="l" defTabSz="914043" rtl="0" eaLnBrk="1" latinLnBrk="0" hangingPunct="1">
        <a:defRPr sz="1799" kern="1200">
          <a:solidFill>
            <a:schemeClr val="tx1"/>
          </a:solidFill>
          <a:latin typeface="+mn-lt"/>
          <a:ea typeface="+mn-ea"/>
          <a:cs typeface="+mn-cs"/>
        </a:defRPr>
      </a:lvl3pPr>
      <a:lvl4pPr marL="1371063" algn="l" defTabSz="914043" rtl="0" eaLnBrk="1" latinLnBrk="0" hangingPunct="1">
        <a:defRPr sz="1799" kern="1200">
          <a:solidFill>
            <a:schemeClr val="tx1"/>
          </a:solidFill>
          <a:latin typeface="+mn-lt"/>
          <a:ea typeface="+mn-ea"/>
          <a:cs typeface="+mn-cs"/>
        </a:defRPr>
      </a:lvl4pPr>
      <a:lvl5pPr marL="1828083" algn="l" defTabSz="914043" rtl="0" eaLnBrk="1" latinLnBrk="0" hangingPunct="1">
        <a:defRPr sz="1799" kern="1200">
          <a:solidFill>
            <a:schemeClr val="tx1"/>
          </a:solidFill>
          <a:latin typeface="+mn-lt"/>
          <a:ea typeface="+mn-ea"/>
          <a:cs typeface="+mn-cs"/>
        </a:defRPr>
      </a:lvl5pPr>
      <a:lvl6pPr marL="2285104" algn="l" defTabSz="914043" rtl="0" eaLnBrk="1" latinLnBrk="0" hangingPunct="1">
        <a:defRPr sz="1799" kern="1200">
          <a:solidFill>
            <a:schemeClr val="tx1"/>
          </a:solidFill>
          <a:latin typeface="+mn-lt"/>
          <a:ea typeface="+mn-ea"/>
          <a:cs typeface="+mn-cs"/>
        </a:defRPr>
      </a:lvl6pPr>
      <a:lvl7pPr marL="2742125" algn="l" defTabSz="914043" rtl="0" eaLnBrk="1" latinLnBrk="0" hangingPunct="1">
        <a:defRPr sz="1799" kern="1200">
          <a:solidFill>
            <a:schemeClr val="tx1"/>
          </a:solidFill>
          <a:latin typeface="+mn-lt"/>
          <a:ea typeface="+mn-ea"/>
          <a:cs typeface="+mn-cs"/>
        </a:defRPr>
      </a:lvl7pPr>
      <a:lvl8pPr marL="3199147" algn="l" defTabSz="914043" rtl="0" eaLnBrk="1" latinLnBrk="0" hangingPunct="1">
        <a:defRPr sz="1799" kern="1200">
          <a:solidFill>
            <a:schemeClr val="tx1"/>
          </a:solidFill>
          <a:latin typeface="+mn-lt"/>
          <a:ea typeface="+mn-ea"/>
          <a:cs typeface="+mn-cs"/>
        </a:defRPr>
      </a:lvl8pPr>
      <a:lvl9pPr marL="3656168" algn="l" defTabSz="914043" rtl="0" eaLnBrk="1" latinLnBrk="0" hangingPunct="1">
        <a:defRPr sz="1799"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851" y="1187450"/>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851" y="2159000"/>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539"/>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2901" y="196850"/>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grpSp>
    </p:spTree>
    <p:extLst>
      <p:ext uri="{BB962C8B-B14F-4D97-AF65-F5344CB8AC3E}">
        <p14:creationId xmlns:p14="http://schemas.microsoft.com/office/powerpoint/2010/main" val="748013318"/>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 id="2147484198" r:id="rId14"/>
    <p:sldLayoutId id="2147484199" r:id="rId15"/>
    <p:sldLayoutId id="2147484200" r:id="rId16"/>
    <p:sldLayoutId id="2147484201" r:id="rId17"/>
    <p:sldLayoutId id="2147484202" r:id="rId18"/>
    <p:sldLayoutId id="2147484203" r:id="rId19"/>
    <p:sldLayoutId id="2147484204" r:id="rId20"/>
    <p:sldLayoutId id="2147484205" r:id="rId21"/>
    <p:sldLayoutId id="2147484206" r:id="rId22"/>
    <p:sldLayoutId id="2147484207" r:id="rId23"/>
    <p:sldLayoutId id="2147484208" r:id="rId24"/>
    <p:sldLayoutId id="2147484209" r:id="rId25"/>
    <p:sldLayoutId id="2147484210" r:id="rId26"/>
    <p:sldLayoutId id="2147484211" r:id="rId27"/>
    <p:sldLayoutId id="2147484212" r:id="rId28"/>
    <p:sldLayoutId id="2147484213" r:id="rId29"/>
    <p:sldLayoutId id="2147484214" r:id="rId30"/>
    <p:sldLayoutId id="2147484215" r:id="rId31"/>
    <p:sldLayoutId id="2147484216" r:id="rId32"/>
    <p:sldLayoutId id="2147484217" r:id="rId33"/>
    <p:sldLayoutId id="2147484218" r:id="rId34"/>
    <p:sldLayoutId id="2147484219" r:id="rId35"/>
    <p:sldLayoutId id="2147484220" r:id="rId36"/>
    <p:sldLayoutId id="2147484221" r:id="rId37"/>
    <p:sldLayoutId id="2147484222" r:id="rId38"/>
    <p:sldLayoutId id="2147484223" r:id="rId39"/>
    <p:sldLayoutId id="2147484224" r:id="rId40"/>
    <p:sldLayoutId id="2147484225" r:id="rId41"/>
    <p:sldLayoutId id="2147484227" r:id="rId42"/>
    <p:sldLayoutId id="2147484228" r:id="rId43"/>
    <p:sldLayoutId id="2147484229" r:id="rId44"/>
    <p:sldLayoutId id="2147484230" r:id="rId45"/>
    <p:sldLayoutId id="2147484231" r:id="rId46"/>
    <p:sldLayoutId id="2147484232" r:id="rId47"/>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54" algn="l" rtl="0" eaLnBrk="1" fontAlgn="base" hangingPunct="1">
        <a:lnSpc>
          <a:spcPct val="80000"/>
        </a:lnSpc>
        <a:spcBef>
          <a:spcPct val="0"/>
        </a:spcBef>
        <a:spcAft>
          <a:spcPct val="0"/>
        </a:spcAft>
        <a:defRPr sz="3000" b="1">
          <a:solidFill>
            <a:srgbClr val="3F3018"/>
          </a:solidFill>
          <a:latin typeface="Verdana" pitchFamily="34" charset="0"/>
        </a:defRPr>
      </a:lvl6pPr>
      <a:lvl7pPr marL="914309" algn="l" rtl="0" eaLnBrk="1" fontAlgn="base" hangingPunct="1">
        <a:lnSpc>
          <a:spcPct val="80000"/>
        </a:lnSpc>
        <a:spcBef>
          <a:spcPct val="0"/>
        </a:spcBef>
        <a:spcAft>
          <a:spcPct val="0"/>
        </a:spcAft>
        <a:defRPr sz="3000" b="1">
          <a:solidFill>
            <a:srgbClr val="3F3018"/>
          </a:solidFill>
          <a:latin typeface="Verdana" pitchFamily="34" charset="0"/>
        </a:defRPr>
      </a:lvl7pPr>
      <a:lvl8pPr marL="1371462" algn="l" rtl="0" eaLnBrk="1" fontAlgn="base" hangingPunct="1">
        <a:lnSpc>
          <a:spcPct val="80000"/>
        </a:lnSpc>
        <a:spcBef>
          <a:spcPct val="0"/>
        </a:spcBef>
        <a:spcAft>
          <a:spcPct val="0"/>
        </a:spcAft>
        <a:defRPr sz="3000" b="1">
          <a:solidFill>
            <a:srgbClr val="3F3018"/>
          </a:solidFill>
          <a:latin typeface="Verdana" pitchFamily="34" charset="0"/>
        </a:defRPr>
      </a:lvl8pPr>
      <a:lvl9pPr marL="1828617"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36" indent="-271436" algn="l" rtl="0" eaLnBrk="1" fontAlgn="base" hangingPunct="1">
        <a:spcBef>
          <a:spcPct val="0"/>
        </a:spcBef>
        <a:spcAft>
          <a:spcPct val="20000"/>
        </a:spcAft>
        <a:buClr>
          <a:schemeClr val="accent2"/>
        </a:buClr>
        <a:buFont typeface="Wingdings" pitchFamily="2" charset="2"/>
        <a:buChar char="§"/>
        <a:defRPr sz="2399">
          <a:solidFill>
            <a:schemeClr val="tx1"/>
          </a:solidFill>
          <a:latin typeface="+mn-lt"/>
          <a:ea typeface="ＭＳ Ｐゴシック" charset="0"/>
          <a:cs typeface="ＭＳ Ｐゴシック" charset="0"/>
        </a:defRPr>
      </a:lvl1pPr>
      <a:lvl2pPr marL="898435" indent="-273023" algn="l" rtl="0" eaLnBrk="1" fontAlgn="base" hangingPunct="1">
        <a:spcBef>
          <a:spcPct val="0"/>
        </a:spcBef>
        <a:spcAft>
          <a:spcPct val="20000"/>
        </a:spcAft>
        <a:buClr>
          <a:schemeClr val="accent2"/>
        </a:buClr>
        <a:buFont typeface="Wingdings" pitchFamily="2" charset="2"/>
        <a:buChar char="§"/>
        <a:defRPr sz="1999">
          <a:solidFill>
            <a:schemeClr val="tx1"/>
          </a:solidFill>
          <a:latin typeface="+mn-lt"/>
          <a:ea typeface="ＭＳ Ｐゴシック" charset="0"/>
        </a:defRPr>
      </a:lvl2pPr>
      <a:lvl3pPr marL="1342891" indent="-180957"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110" indent="-182545"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804"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8959"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113"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268"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421"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09"/>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3" y="107977"/>
            <a:ext cx="841468" cy="405483"/>
          </a:xfrm>
          <a:prstGeom prst="rect">
            <a:avLst/>
          </a:prstGeom>
        </p:spPr>
      </p:pic>
    </p:spTree>
    <p:extLst>
      <p:ext uri="{BB962C8B-B14F-4D97-AF65-F5344CB8AC3E}">
        <p14:creationId xmlns:p14="http://schemas.microsoft.com/office/powerpoint/2010/main" val="457952719"/>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 id="2147484345" r:id="rId12"/>
    <p:sldLayoutId id="2147484346" r:id="rId13"/>
    <p:sldLayoutId id="2147484347" r:id="rId14"/>
    <p:sldLayoutId id="2147484348" r:id="rId15"/>
    <p:sldLayoutId id="2147484349" r:id="rId16"/>
    <p:sldLayoutId id="2147484350" r:id="rId17"/>
    <p:sldLayoutId id="2147484351" r:id="rId18"/>
    <p:sldLayoutId id="2147484352" r:id="rId19"/>
    <p:sldLayoutId id="2147484353" r:id="rId20"/>
    <p:sldLayoutId id="2147484354" r:id="rId21"/>
    <p:sldLayoutId id="2147484355" r:id="rId22"/>
    <p:sldLayoutId id="2147484356" r:id="rId23"/>
    <p:sldLayoutId id="2147484357" r:id="rId24"/>
    <p:sldLayoutId id="2147484358" r:id="rId25"/>
    <p:sldLayoutId id="2147484359" r:id="rId26"/>
    <p:sldLayoutId id="2147484360" r:id="rId27"/>
    <p:sldLayoutId id="2147484361" r:id="rId28"/>
    <p:sldLayoutId id="2147484362" r:id="rId29"/>
    <p:sldLayoutId id="2147484363" r:id="rId30"/>
    <p:sldLayoutId id="2147484364" r:id="rId31"/>
    <p:sldLayoutId id="2147484365" r:id="rId32"/>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407" algn="l" rtl="0" eaLnBrk="1" fontAlgn="base" hangingPunct="1">
        <a:lnSpc>
          <a:spcPct val="80000"/>
        </a:lnSpc>
        <a:spcBef>
          <a:spcPct val="0"/>
        </a:spcBef>
        <a:spcAft>
          <a:spcPct val="0"/>
        </a:spcAft>
        <a:defRPr sz="3999" b="1">
          <a:solidFill>
            <a:srgbClr val="3F3018"/>
          </a:solidFill>
          <a:latin typeface="Verdana" pitchFamily="34" charset="0"/>
        </a:defRPr>
      </a:lvl6pPr>
      <a:lvl7pPr marL="1218815" algn="l" rtl="0" eaLnBrk="1" fontAlgn="base" hangingPunct="1">
        <a:lnSpc>
          <a:spcPct val="80000"/>
        </a:lnSpc>
        <a:spcBef>
          <a:spcPct val="0"/>
        </a:spcBef>
        <a:spcAft>
          <a:spcPct val="0"/>
        </a:spcAft>
        <a:defRPr sz="3999" b="1">
          <a:solidFill>
            <a:srgbClr val="3F3018"/>
          </a:solidFill>
          <a:latin typeface="Verdana" pitchFamily="34" charset="0"/>
        </a:defRPr>
      </a:lvl7pPr>
      <a:lvl8pPr marL="1828221" algn="l" rtl="0" eaLnBrk="1" fontAlgn="base" hangingPunct="1">
        <a:lnSpc>
          <a:spcPct val="80000"/>
        </a:lnSpc>
        <a:spcBef>
          <a:spcPct val="0"/>
        </a:spcBef>
        <a:spcAft>
          <a:spcPct val="0"/>
        </a:spcAft>
        <a:defRPr sz="3999" b="1">
          <a:solidFill>
            <a:srgbClr val="3F3018"/>
          </a:solidFill>
          <a:latin typeface="Verdana" pitchFamily="34" charset="0"/>
        </a:defRPr>
      </a:lvl8pPr>
      <a:lvl9pPr marL="2437628"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67" marR="0" indent="-457067" algn="l" defTabSz="914133"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654" indent="-363952"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90133" indent="-241223"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2268" indent="-24334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8400" indent="-234877"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7806"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7213"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6621"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6027"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p:bodyStyle>
    <p:otherStyle>
      <a:defPPr>
        <a:defRPr lang="da-DK"/>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4"/>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3463" y="107977"/>
            <a:ext cx="841468" cy="405483"/>
          </a:xfrm>
          <a:prstGeom prst="rect">
            <a:avLst/>
          </a:prstGeom>
        </p:spPr>
      </p:pic>
    </p:spTree>
    <p:extLst>
      <p:ext uri="{BB962C8B-B14F-4D97-AF65-F5344CB8AC3E}">
        <p14:creationId xmlns:p14="http://schemas.microsoft.com/office/powerpoint/2010/main" val="240887057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 id="2147484392" r:id="rId26"/>
    <p:sldLayoutId id="2147484393" r:id="rId27"/>
    <p:sldLayoutId id="2147484394" r:id="rId28"/>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391" algn="l" rtl="0" eaLnBrk="1" fontAlgn="base" hangingPunct="1">
        <a:lnSpc>
          <a:spcPct val="80000"/>
        </a:lnSpc>
        <a:spcBef>
          <a:spcPct val="0"/>
        </a:spcBef>
        <a:spcAft>
          <a:spcPct val="0"/>
        </a:spcAft>
        <a:defRPr sz="3999" b="1">
          <a:solidFill>
            <a:srgbClr val="3F3018"/>
          </a:solidFill>
          <a:latin typeface="Verdana" pitchFamily="34" charset="0"/>
        </a:defRPr>
      </a:lvl6pPr>
      <a:lvl7pPr marL="1218784" algn="l" rtl="0" eaLnBrk="1" fontAlgn="base" hangingPunct="1">
        <a:lnSpc>
          <a:spcPct val="80000"/>
        </a:lnSpc>
        <a:spcBef>
          <a:spcPct val="0"/>
        </a:spcBef>
        <a:spcAft>
          <a:spcPct val="0"/>
        </a:spcAft>
        <a:defRPr sz="3999" b="1">
          <a:solidFill>
            <a:srgbClr val="3F3018"/>
          </a:solidFill>
          <a:latin typeface="Verdana" pitchFamily="34" charset="0"/>
        </a:defRPr>
      </a:lvl7pPr>
      <a:lvl8pPr marL="1828176" algn="l" rtl="0" eaLnBrk="1" fontAlgn="base" hangingPunct="1">
        <a:lnSpc>
          <a:spcPct val="80000"/>
        </a:lnSpc>
        <a:spcBef>
          <a:spcPct val="0"/>
        </a:spcBef>
        <a:spcAft>
          <a:spcPct val="0"/>
        </a:spcAft>
        <a:defRPr sz="3999" b="1">
          <a:solidFill>
            <a:srgbClr val="3F3018"/>
          </a:solidFill>
          <a:latin typeface="Verdana" pitchFamily="34" charset="0"/>
        </a:defRPr>
      </a:lvl8pPr>
      <a:lvl9pPr marL="2437567"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55" marR="0" indent="-457055" algn="l" defTabSz="91411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625" indent="-363943"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90089" indent="-241217"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2205" indent="-243335"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8322" indent="-234871"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7714" indent="-234871"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7105" indent="-234871"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6498" indent="-234871"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5888" indent="-234871"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p:bodyStyle>
    <p:otherStyle>
      <a:defPPr>
        <a:defRPr lang="da-DK"/>
      </a:defPPr>
      <a:lvl1pPr marL="0" algn="l" defTabSz="1218784" rtl="0" eaLnBrk="1" latinLnBrk="0" hangingPunct="1">
        <a:defRPr sz="2400" kern="1200">
          <a:solidFill>
            <a:schemeClr val="tx1"/>
          </a:solidFill>
          <a:latin typeface="+mn-lt"/>
          <a:ea typeface="+mn-ea"/>
          <a:cs typeface="+mn-cs"/>
        </a:defRPr>
      </a:lvl1pPr>
      <a:lvl2pPr marL="609391" algn="l" defTabSz="1218784" rtl="0" eaLnBrk="1" latinLnBrk="0" hangingPunct="1">
        <a:defRPr sz="2400" kern="1200">
          <a:solidFill>
            <a:schemeClr val="tx1"/>
          </a:solidFill>
          <a:latin typeface="+mn-lt"/>
          <a:ea typeface="+mn-ea"/>
          <a:cs typeface="+mn-cs"/>
        </a:defRPr>
      </a:lvl2pPr>
      <a:lvl3pPr marL="1218784" algn="l" defTabSz="1218784" rtl="0" eaLnBrk="1" latinLnBrk="0" hangingPunct="1">
        <a:defRPr sz="2400" kern="1200">
          <a:solidFill>
            <a:schemeClr val="tx1"/>
          </a:solidFill>
          <a:latin typeface="+mn-lt"/>
          <a:ea typeface="+mn-ea"/>
          <a:cs typeface="+mn-cs"/>
        </a:defRPr>
      </a:lvl3pPr>
      <a:lvl4pPr marL="1828176" algn="l" defTabSz="1218784" rtl="0" eaLnBrk="1" latinLnBrk="0" hangingPunct="1">
        <a:defRPr sz="2400" kern="1200">
          <a:solidFill>
            <a:schemeClr val="tx1"/>
          </a:solidFill>
          <a:latin typeface="+mn-lt"/>
          <a:ea typeface="+mn-ea"/>
          <a:cs typeface="+mn-cs"/>
        </a:defRPr>
      </a:lvl4pPr>
      <a:lvl5pPr marL="2437567" algn="l" defTabSz="1218784" rtl="0" eaLnBrk="1" latinLnBrk="0" hangingPunct="1">
        <a:defRPr sz="2400" kern="1200">
          <a:solidFill>
            <a:schemeClr val="tx1"/>
          </a:solidFill>
          <a:latin typeface="+mn-lt"/>
          <a:ea typeface="+mn-ea"/>
          <a:cs typeface="+mn-cs"/>
        </a:defRPr>
      </a:lvl5pPr>
      <a:lvl6pPr marL="3046958" algn="l" defTabSz="1218784" rtl="0" eaLnBrk="1" latinLnBrk="0" hangingPunct="1">
        <a:defRPr sz="2400" kern="1200">
          <a:solidFill>
            <a:schemeClr val="tx1"/>
          </a:solidFill>
          <a:latin typeface="+mn-lt"/>
          <a:ea typeface="+mn-ea"/>
          <a:cs typeface="+mn-cs"/>
        </a:defRPr>
      </a:lvl6pPr>
      <a:lvl7pPr marL="3656351" algn="l" defTabSz="1218784" rtl="0" eaLnBrk="1" latinLnBrk="0" hangingPunct="1">
        <a:defRPr sz="2400" kern="1200">
          <a:solidFill>
            <a:schemeClr val="tx1"/>
          </a:solidFill>
          <a:latin typeface="+mn-lt"/>
          <a:ea typeface="+mn-ea"/>
          <a:cs typeface="+mn-cs"/>
        </a:defRPr>
      </a:lvl7pPr>
      <a:lvl8pPr marL="4265741" algn="l" defTabSz="1218784" rtl="0" eaLnBrk="1" latinLnBrk="0" hangingPunct="1">
        <a:defRPr sz="2400" kern="1200">
          <a:solidFill>
            <a:schemeClr val="tx1"/>
          </a:solidFill>
          <a:latin typeface="+mn-lt"/>
          <a:ea typeface="+mn-ea"/>
          <a:cs typeface="+mn-cs"/>
        </a:defRPr>
      </a:lvl8pPr>
      <a:lvl9pPr marL="4875133" algn="l" defTabSz="121878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5" y="107977"/>
            <a:ext cx="841468" cy="405483"/>
          </a:xfrm>
          <a:prstGeom prst="rect">
            <a:avLst/>
          </a:prstGeom>
        </p:spPr>
      </p:pic>
    </p:spTree>
    <p:extLst>
      <p:ext uri="{BB962C8B-B14F-4D97-AF65-F5344CB8AC3E}">
        <p14:creationId xmlns:p14="http://schemas.microsoft.com/office/powerpoint/2010/main" val="246658465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Lst>
  <p:txStyles>
    <p:titleStyle>
      <a:lvl1pPr algn="l" rtl="0" eaLnBrk="1" fontAlgn="base" hangingPunct="1">
        <a:lnSpc>
          <a:spcPct val="80000"/>
        </a:lnSpc>
        <a:spcBef>
          <a:spcPct val="0"/>
        </a:spcBef>
        <a:spcAft>
          <a:spcPct val="0"/>
        </a:spcAft>
        <a:defRPr sz="26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p:titleStyle>
    <p:bodyStyle>
      <a:lvl1pPr marL="342801" marR="0" indent="-342801" algn="l" defTabSz="6856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9">
          <a:solidFill>
            <a:schemeClr val="tx1"/>
          </a:solidFill>
          <a:latin typeface="+mn-lt"/>
          <a:ea typeface="+mn-ea"/>
          <a:cs typeface="+mn-cs"/>
        </a:defRPr>
      </a:lvl1pPr>
      <a:lvl2pPr marL="898240" indent="-272964"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2600" indent="-180918"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701" indent="-182506" algn="l" rtl="0" eaLnBrk="1" fontAlgn="base" hangingPunct="1">
        <a:spcBef>
          <a:spcPct val="0"/>
        </a:spcBef>
        <a:spcAft>
          <a:spcPct val="20000"/>
        </a:spcAft>
        <a:buClr>
          <a:schemeClr val="accent3"/>
        </a:buClr>
        <a:buFont typeface="Wingdings" pitchFamily="2" charset="2"/>
        <a:buChar char="§"/>
        <a:defRPr sz="1651">
          <a:solidFill>
            <a:schemeClr val="tx1"/>
          </a:solidFill>
          <a:latin typeface="+mn-lt"/>
        </a:defRPr>
      </a:lvl4pPr>
      <a:lvl5pPr marL="2331300" indent="-176158" algn="l" rtl="0" eaLnBrk="1" fontAlgn="base" hangingPunct="1">
        <a:spcBef>
          <a:spcPct val="0"/>
        </a:spcBef>
        <a:spcAft>
          <a:spcPct val="20000"/>
        </a:spcAft>
        <a:buClr>
          <a:schemeClr val="accent3"/>
        </a:buClr>
        <a:buFont typeface="Wingdings" pitchFamily="2" charset="2"/>
        <a:buChar char="§"/>
        <a:defRPr sz="1351">
          <a:solidFill>
            <a:schemeClr val="tx1"/>
          </a:solidFill>
          <a:latin typeface="+mn-lt"/>
        </a:defRPr>
      </a:lvl5pPr>
      <a:lvl6pPr marL="2788354"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541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2466"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5952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21" algn="l" defTabSz="914112" rtl="0" eaLnBrk="1" latinLnBrk="0" hangingPunct="1">
        <a:defRPr sz="1800" kern="1200">
          <a:solidFill>
            <a:schemeClr val="tx1"/>
          </a:solidFill>
          <a:latin typeface="+mn-lt"/>
          <a:ea typeface="+mn-ea"/>
          <a:cs typeface="+mn-cs"/>
        </a:defRPr>
      </a:lvl5pPr>
      <a:lvl6pPr marL="2285276" algn="l" defTabSz="914112" rtl="0" eaLnBrk="1" latinLnBrk="0" hangingPunct="1">
        <a:defRPr sz="1800" kern="1200">
          <a:solidFill>
            <a:schemeClr val="tx1"/>
          </a:solidFill>
          <a:latin typeface="+mn-lt"/>
          <a:ea typeface="+mn-ea"/>
          <a:cs typeface="+mn-cs"/>
        </a:defRPr>
      </a:lvl6pPr>
      <a:lvl7pPr marL="2742331" algn="l" defTabSz="914112" rtl="0" eaLnBrk="1" latinLnBrk="0" hangingPunct="1">
        <a:defRPr sz="1800" kern="1200">
          <a:solidFill>
            <a:schemeClr val="tx1"/>
          </a:solidFill>
          <a:latin typeface="+mn-lt"/>
          <a:ea typeface="+mn-ea"/>
          <a:cs typeface="+mn-cs"/>
        </a:defRPr>
      </a:lvl7pPr>
      <a:lvl8pPr marL="3199387" algn="l" defTabSz="914112" rtl="0" eaLnBrk="1" latinLnBrk="0" hangingPunct="1">
        <a:defRPr sz="1800" kern="1200">
          <a:solidFill>
            <a:schemeClr val="tx1"/>
          </a:solidFill>
          <a:latin typeface="+mn-lt"/>
          <a:ea typeface="+mn-ea"/>
          <a:cs typeface="+mn-cs"/>
        </a:defRPr>
      </a:lvl8pPr>
      <a:lvl9pPr marL="3656442" algn="l" defTabSz="91411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09"/>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7" name="Billede 6"/>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1230690" y="107975"/>
            <a:ext cx="842181" cy="398890"/>
          </a:xfrm>
          <a:prstGeom prst="rect">
            <a:avLst/>
          </a:prstGeom>
        </p:spPr>
      </p:pic>
    </p:spTree>
    <p:extLst>
      <p:ext uri="{BB962C8B-B14F-4D97-AF65-F5344CB8AC3E}">
        <p14:creationId xmlns:p14="http://schemas.microsoft.com/office/powerpoint/2010/main" val="1002743140"/>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 id="2147484414" r:id="rId19"/>
    <p:sldLayoutId id="2147484415" r:id="rId20"/>
    <p:sldLayoutId id="2147484416" r:id="rId21"/>
    <p:sldLayoutId id="2147484417" r:id="rId22"/>
    <p:sldLayoutId id="2147484418" r:id="rId23"/>
    <p:sldLayoutId id="2147484419" r:id="rId24"/>
    <p:sldLayoutId id="2147484420" r:id="rId25"/>
    <p:sldLayoutId id="2147484421" r:id="rId26"/>
    <p:sldLayoutId id="2147484422" r:id="rId27"/>
    <p:sldLayoutId id="2147484423" r:id="rId28"/>
    <p:sldLayoutId id="2147484424" r:id="rId29"/>
  </p:sldLayoutIdLst>
  <p:txStyles>
    <p:titleStyle>
      <a:lvl1pPr algn="l" rtl="0" eaLnBrk="1" fontAlgn="base" hangingPunct="1">
        <a:lnSpc>
          <a:spcPct val="80000"/>
        </a:lnSpc>
        <a:spcBef>
          <a:spcPct val="0"/>
        </a:spcBef>
        <a:spcAft>
          <a:spcPct val="0"/>
        </a:spcAft>
        <a:defRPr sz="26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67" algn="l" rtl="0" eaLnBrk="1" fontAlgn="base" hangingPunct="1">
        <a:lnSpc>
          <a:spcPct val="80000"/>
        </a:lnSpc>
        <a:spcBef>
          <a:spcPct val="0"/>
        </a:spcBef>
        <a:spcAft>
          <a:spcPct val="0"/>
        </a:spcAft>
        <a:defRPr sz="2999" b="1">
          <a:solidFill>
            <a:srgbClr val="3F3018"/>
          </a:solidFill>
          <a:latin typeface="Verdana" pitchFamily="34" charset="0"/>
        </a:defRPr>
      </a:lvl6pPr>
      <a:lvl7pPr marL="914134" algn="l" rtl="0" eaLnBrk="1" fontAlgn="base" hangingPunct="1">
        <a:lnSpc>
          <a:spcPct val="80000"/>
        </a:lnSpc>
        <a:spcBef>
          <a:spcPct val="0"/>
        </a:spcBef>
        <a:spcAft>
          <a:spcPct val="0"/>
        </a:spcAft>
        <a:defRPr sz="2999" b="1">
          <a:solidFill>
            <a:srgbClr val="3F3018"/>
          </a:solidFill>
          <a:latin typeface="Verdana" pitchFamily="34" charset="0"/>
        </a:defRPr>
      </a:lvl7pPr>
      <a:lvl8pPr marL="1371200" algn="l" rtl="0" eaLnBrk="1" fontAlgn="base" hangingPunct="1">
        <a:lnSpc>
          <a:spcPct val="80000"/>
        </a:lnSpc>
        <a:spcBef>
          <a:spcPct val="0"/>
        </a:spcBef>
        <a:spcAft>
          <a:spcPct val="0"/>
        </a:spcAft>
        <a:defRPr sz="2999" b="1">
          <a:solidFill>
            <a:srgbClr val="3F3018"/>
          </a:solidFill>
          <a:latin typeface="Verdana" pitchFamily="34" charset="0"/>
        </a:defRPr>
      </a:lvl8pPr>
      <a:lvl9pPr marL="1828267" algn="l" rtl="0" eaLnBrk="1" fontAlgn="base" hangingPunct="1">
        <a:lnSpc>
          <a:spcPct val="80000"/>
        </a:lnSpc>
        <a:spcBef>
          <a:spcPct val="0"/>
        </a:spcBef>
        <a:spcAft>
          <a:spcPct val="0"/>
        </a:spcAft>
        <a:defRPr sz="2999" b="1">
          <a:solidFill>
            <a:srgbClr val="3F3018"/>
          </a:solidFill>
          <a:latin typeface="Verdana" pitchFamily="34" charset="0"/>
        </a:defRPr>
      </a:lvl9pPr>
    </p:titleStyle>
    <p:bodyStyle>
      <a:lvl1pPr marL="342809" marR="0" indent="-342809" algn="l" defTabSz="685617"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9">
          <a:solidFill>
            <a:schemeClr val="tx1"/>
          </a:solidFill>
          <a:latin typeface="+mn-lt"/>
          <a:ea typeface="+mn-ea"/>
          <a:cs typeface="+mn-cs"/>
        </a:defRPr>
      </a:lvl1pPr>
      <a:lvl2pPr marL="898263" indent="-272971"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2633" indent="-180922"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748" indent="-182510" algn="l" rtl="0" eaLnBrk="1" fontAlgn="base" hangingPunct="1">
        <a:spcBef>
          <a:spcPct val="0"/>
        </a:spcBef>
        <a:spcAft>
          <a:spcPct val="20000"/>
        </a:spcAft>
        <a:buClr>
          <a:schemeClr val="accent3"/>
        </a:buClr>
        <a:buFont typeface="Wingdings" pitchFamily="2" charset="2"/>
        <a:buChar char="§"/>
        <a:defRPr sz="1650">
          <a:solidFill>
            <a:schemeClr val="tx1"/>
          </a:solidFill>
          <a:latin typeface="+mn-lt"/>
        </a:defRPr>
      </a:lvl4pPr>
      <a:lvl5pPr marL="2331358" indent="-176162" algn="l" rtl="0" eaLnBrk="1" fontAlgn="base" hangingPunct="1">
        <a:spcBef>
          <a:spcPct val="0"/>
        </a:spcBef>
        <a:spcAft>
          <a:spcPct val="20000"/>
        </a:spcAft>
        <a:buClr>
          <a:schemeClr val="accent3"/>
        </a:buClr>
        <a:buFont typeface="Wingdings" pitchFamily="2" charset="2"/>
        <a:buChar char="§"/>
        <a:defRPr sz="1350">
          <a:solidFill>
            <a:schemeClr val="tx1"/>
          </a:solidFill>
          <a:latin typeface="+mn-lt"/>
        </a:defRPr>
      </a:lvl5pPr>
      <a:lvl6pPr marL="2788424" indent="-176162"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5491" indent="-176162"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2558" indent="-176162"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59624" indent="-176162"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134" rtl="0" eaLnBrk="1" latinLnBrk="0" hangingPunct="1">
        <a:defRPr sz="1800" kern="1200">
          <a:solidFill>
            <a:schemeClr val="tx1"/>
          </a:solidFill>
          <a:latin typeface="+mn-lt"/>
          <a:ea typeface="+mn-ea"/>
          <a:cs typeface="+mn-cs"/>
        </a:defRPr>
      </a:lvl1pPr>
      <a:lvl2pPr marL="457067" algn="l" defTabSz="914134" rtl="0" eaLnBrk="1" latinLnBrk="0" hangingPunct="1">
        <a:defRPr sz="1800" kern="1200">
          <a:solidFill>
            <a:schemeClr val="tx1"/>
          </a:solidFill>
          <a:latin typeface="+mn-lt"/>
          <a:ea typeface="+mn-ea"/>
          <a:cs typeface="+mn-cs"/>
        </a:defRPr>
      </a:lvl2pPr>
      <a:lvl3pPr marL="914134" algn="l" defTabSz="914134" rtl="0" eaLnBrk="1" latinLnBrk="0" hangingPunct="1">
        <a:defRPr sz="1800" kern="1200">
          <a:solidFill>
            <a:schemeClr val="tx1"/>
          </a:solidFill>
          <a:latin typeface="+mn-lt"/>
          <a:ea typeface="+mn-ea"/>
          <a:cs typeface="+mn-cs"/>
        </a:defRPr>
      </a:lvl3pPr>
      <a:lvl4pPr marL="1371200" algn="l" defTabSz="914134" rtl="0" eaLnBrk="1" latinLnBrk="0" hangingPunct="1">
        <a:defRPr sz="1800" kern="1200">
          <a:solidFill>
            <a:schemeClr val="tx1"/>
          </a:solidFill>
          <a:latin typeface="+mn-lt"/>
          <a:ea typeface="+mn-ea"/>
          <a:cs typeface="+mn-cs"/>
        </a:defRPr>
      </a:lvl4pPr>
      <a:lvl5pPr marL="1828267" algn="l" defTabSz="914134" rtl="0" eaLnBrk="1" latinLnBrk="0" hangingPunct="1">
        <a:defRPr sz="1800" kern="1200">
          <a:solidFill>
            <a:schemeClr val="tx1"/>
          </a:solidFill>
          <a:latin typeface="+mn-lt"/>
          <a:ea typeface="+mn-ea"/>
          <a:cs typeface="+mn-cs"/>
        </a:defRPr>
      </a:lvl5pPr>
      <a:lvl6pPr marL="2285333" algn="l" defTabSz="914134" rtl="0" eaLnBrk="1" latinLnBrk="0" hangingPunct="1">
        <a:defRPr sz="1800" kern="1200">
          <a:solidFill>
            <a:schemeClr val="tx1"/>
          </a:solidFill>
          <a:latin typeface="+mn-lt"/>
          <a:ea typeface="+mn-ea"/>
          <a:cs typeface="+mn-cs"/>
        </a:defRPr>
      </a:lvl6pPr>
      <a:lvl7pPr marL="2742400" algn="l" defTabSz="914134" rtl="0" eaLnBrk="1" latinLnBrk="0" hangingPunct="1">
        <a:defRPr sz="1800" kern="1200">
          <a:solidFill>
            <a:schemeClr val="tx1"/>
          </a:solidFill>
          <a:latin typeface="+mn-lt"/>
          <a:ea typeface="+mn-ea"/>
          <a:cs typeface="+mn-cs"/>
        </a:defRPr>
      </a:lvl7pPr>
      <a:lvl8pPr marL="3199466" algn="l" defTabSz="914134" rtl="0" eaLnBrk="1" latinLnBrk="0" hangingPunct="1">
        <a:defRPr sz="1800" kern="1200">
          <a:solidFill>
            <a:schemeClr val="tx1"/>
          </a:solidFill>
          <a:latin typeface="+mn-lt"/>
          <a:ea typeface="+mn-ea"/>
          <a:cs typeface="+mn-cs"/>
        </a:defRPr>
      </a:lvl8pPr>
      <a:lvl9pPr marL="3656533" algn="l" defTabSz="914134"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1"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9" y="6442508"/>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2" y="107978"/>
            <a:ext cx="841468" cy="405483"/>
          </a:xfrm>
          <a:prstGeom prst="rect">
            <a:avLst/>
          </a:prstGeom>
        </p:spPr>
      </p:pic>
    </p:spTree>
    <p:extLst>
      <p:ext uri="{BB962C8B-B14F-4D97-AF65-F5344CB8AC3E}">
        <p14:creationId xmlns:p14="http://schemas.microsoft.com/office/powerpoint/2010/main" val="3170611082"/>
      </p:ext>
    </p:extLst>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 id="2147484437" r:id="rId12"/>
    <p:sldLayoutId id="2147484438" r:id="rId13"/>
    <p:sldLayoutId id="2147484439" r:id="rId14"/>
    <p:sldLayoutId id="2147484440" r:id="rId15"/>
    <p:sldLayoutId id="2147484441" r:id="rId16"/>
    <p:sldLayoutId id="2147484442" r:id="rId17"/>
    <p:sldLayoutId id="2147484443" r:id="rId18"/>
    <p:sldLayoutId id="2147484444" r:id="rId19"/>
    <p:sldLayoutId id="2147484445" r:id="rId20"/>
    <p:sldLayoutId id="2147484446" r:id="rId21"/>
    <p:sldLayoutId id="2147484447" r:id="rId22"/>
    <p:sldLayoutId id="2147484448" r:id="rId23"/>
    <p:sldLayoutId id="2147484449" r:id="rId24"/>
    <p:sldLayoutId id="2147484450" r:id="rId25"/>
    <p:sldLayoutId id="2147484451" r:id="rId26"/>
    <p:sldLayoutId id="2147484452" r:id="rId27"/>
    <p:sldLayoutId id="2147484453" r:id="rId28"/>
    <p:sldLayoutId id="2147484454" r:id="rId29"/>
    <p:sldLayoutId id="2147484455" r:id="rId30"/>
    <p:sldLayoutId id="2147484456" r:id="rId31"/>
    <p:sldLayoutId id="2147484457" r:id="rId32"/>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341" algn="l" rtl="0" eaLnBrk="1" fontAlgn="base" hangingPunct="1">
        <a:lnSpc>
          <a:spcPct val="80000"/>
        </a:lnSpc>
        <a:spcBef>
          <a:spcPct val="0"/>
        </a:spcBef>
        <a:spcAft>
          <a:spcPct val="0"/>
        </a:spcAft>
        <a:defRPr sz="3999" b="1">
          <a:solidFill>
            <a:srgbClr val="3F3018"/>
          </a:solidFill>
          <a:latin typeface="Verdana" pitchFamily="34" charset="0"/>
        </a:defRPr>
      </a:lvl6pPr>
      <a:lvl7pPr marL="1218682" algn="l" rtl="0" eaLnBrk="1" fontAlgn="base" hangingPunct="1">
        <a:lnSpc>
          <a:spcPct val="80000"/>
        </a:lnSpc>
        <a:spcBef>
          <a:spcPct val="0"/>
        </a:spcBef>
        <a:spcAft>
          <a:spcPct val="0"/>
        </a:spcAft>
        <a:defRPr sz="3999" b="1">
          <a:solidFill>
            <a:srgbClr val="3F3018"/>
          </a:solidFill>
          <a:latin typeface="Verdana" pitchFamily="34" charset="0"/>
        </a:defRPr>
      </a:lvl7pPr>
      <a:lvl8pPr marL="1828022" algn="l" rtl="0" eaLnBrk="1" fontAlgn="base" hangingPunct="1">
        <a:lnSpc>
          <a:spcPct val="80000"/>
        </a:lnSpc>
        <a:spcBef>
          <a:spcPct val="0"/>
        </a:spcBef>
        <a:spcAft>
          <a:spcPct val="0"/>
        </a:spcAft>
        <a:defRPr sz="3999" b="1">
          <a:solidFill>
            <a:srgbClr val="3F3018"/>
          </a:solidFill>
          <a:latin typeface="Verdana" pitchFamily="34" charset="0"/>
        </a:defRPr>
      </a:lvl8pPr>
      <a:lvl9pPr marL="2437364"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17" marR="0" indent="-457017" algn="l" defTabSz="914035"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525" indent="-363913"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89939" indent="-241198"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1994" indent="-243314" algn="l" rtl="0" eaLnBrk="1" fontAlgn="base" hangingPunct="1">
        <a:spcBef>
          <a:spcPct val="0"/>
        </a:spcBef>
        <a:spcAft>
          <a:spcPct val="20000"/>
        </a:spcAft>
        <a:buClr>
          <a:schemeClr val="accent3"/>
        </a:buClr>
        <a:buFont typeface="Wingdings" pitchFamily="2" charset="2"/>
        <a:buChar char="§"/>
        <a:defRPr sz="2198">
          <a:solidFill>
            <a:schemeClr val="tx1"/>
          </a:solidFill>
          <a:latin typeface="+mn-lt"/>
        </a:defRPr>
      </a:lvl4pPr>
      <a:lvl5pPr marL="3108062" indent="-234852" algn="l" rtl="0" eaLnBrk="1" fontAlgn="base" hangingPunct="1">
        <a:spcBef>
          <a:spcPct val="0"/>
        </a:spcBef>
        <a:spcAft>
          <a:spcPct val="20000"/>
        </a:spcAft>
        <a:buClr>
          <a:schemeClr val="accent3"/>
        </a:buClr>
        <a:buFont typeface="Wingdings" pitchFamily="2" charset="2"/>
        <a:buChar char="§"/>
        <a:defRPr sz="1798">
          <a:solidFill>
            <a:schemeClr val="tx1"/>
          </a:solidFill>
          <a:latin typeface="+mn-lt"/>
        </a:defRPr>
      </a:lvl5pPr>
      <a:lvl6pPr marL="3717403"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6pPr>
      <a:lvl7pPr marL="4326744"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7pPr>
      <a:lvl8pPr marL="4936086"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8pPr>
      <a:lvl9pPr marL="5545426"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9pPr>
    </p:bodyStyle>
    <p:otherStyle>
      <a:defPPr>
        <a:defRPr lang="da-DK"/>
      </a:defPPr>
      <a:lvl1pPr marL="0" algn="l" defTabSz="1218682" rtl="0" eaLnBrk="1" latinLnBrk="0" hangingPunct="1">
        <a:defRPr sz="2398" kern="1200">
          <a:solidFill>
            <a:schemeClr val="tx1"/>
          </a:solidFill>
          <a:latin typeface="+mn-lt"/>
          <a:ea typeface="+mn-ea"/>
          <a:cs typeface="+mn-cs"/>
        </a:defRPr>
      </a:lvl1pPr>
      <a:lvl2pPr marL="609341" algn="l" defTabSz="1218682" rtl="0" eaLnBrk="1" latinLnBrk="0" hangingPunct="1">
        <a:defRPr sz="2398" kern="1200">
          <a:solidFill>
            <a:schemeClr val="tx1"/>
          </a:solidFill>
          <a:latin typeface="+mn-lt"/>
          <a:ea typeface="+mn-ea"/>
          <a:cs typeface="+mn-cs"/>
        </a:defRPr>
      </a:lvl2pPr>
      <a:lvl3pPr marL="1218682" algn="l" defTabSz="1218682" rtl="0" eaLnBrk="1" latinLnBrk="0" hangingPunct="1">
        <a:defRPr sz="2398" kern="1200">
          <a:solidFill>
            <a:schemeClr val="tx1"/>
          </a:solidFill>
          <a:latin typeface="+mn-lt"/>
          <a:ea typeface="+mn-ea"/>
          <a:cs typeface="+mn-cs"/>
        </a:defRPr>
      </a:lvl3pPr>
      <a:lvl4pPr marL="1828022" algn="l" defTabSz="1218682" rtl="0" eaLnBrk="1" latinLnBrk="0" hangingPunct="1">
        <a:defRPr sz="2398" kern="1200">
          <a:solidFill>
            <a:schemeClr val="tx1"/>
          </a:solidFill>
          <a:latin typeface="+mn-lt"/>
          <a:ea typeface="+mn-ea"/>
          <a:cs typeface="+mn-cs"/>
        </a:defRPr>
      </a:lvl4pPr>
      <a:lvl5pPr marL="2437364" algn="l" defTabSz="1218682" rtl="0" eaLnBrk="1" latinLnBrk="0" hangingPunct="1">
        <a:defRPr sz="2398" kern="1200">
          <a:solidFill>
            <a:schemeClr val="tx1"/>
          </a:solidFill>
          <a:latin typeface="+mn-lt"/>
          <a:ea typeface="+mn-ea"/>
          <a:cs typeface="+mn-cs"/>
        </a:defRPr>
      </a:lvl5pPr>
      <a:lvl6pPr marL="3046705" algn="l" defTabSz="1218682" rtl="0" eaLnBrk="1" latinLnBrk="0" hangingPunct="1">
        <a:defRPr sz="2398" kern="1200">
          <a:solidFill>
            <a:schemeClr val="tx1"/>
          </a:solidFill>
          <a:latin typeface="+mn-lt"/>
          <a:ea typeface="+mn-ea"/>
          <a:cs typeface="+mn-cs"/>
        </a:defRPr>
      </a:lvl6pPr>
      <a:lvl7pPr marL="3656046" algn="l" defTabSz="1218682" rtl="0" eaLnBrk="1" latinLnBrk="0" hangingPunct="1">
        <a:defRPr sz="2398" kern="1200">
          <a:solidFill>
            <a:schemeClr val="tx1"/>
          </a:solidFill>
          <a:latin typeface="+mn-lt"/>
          <a:ea typeface="+mn-ea"/>
          <a:cs typeface="+mn-cs"/>
        </a:defRPr>
      </a:lvl7pPr>
      <a:lvl8pPr marL="4265386" algn="l" defTabSz="1218682" rtl="0" eaLnBrk="1" latinLnBrk="0" hangingPunct="1">
        <a:defRPr sz="2398" kern="1200">
          <a:solidFill>
            <a:schemeClr val="tx1"/>
          </a:solidFill>
          <a:latin typeface="+mn-lt"/>
          <a:ea typeface="+mn-ea"/>
          <a:cs typeface="+mn-cs"/>
        </a:defRPr>
      </a:lvl8pPr>
      <a:lvl9pPr marL="4874727" algn="l" defTabSz="1218682" rtl="0" eaLnBrk="1" latinLnBrk="0" hangingPunct="1">
        <a:defRPr sz="2398"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2"/>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08"/>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3462" y="107977"/>
            <a:ext cx="841468" cy="405483"/>
          </a:xfrm>
          <a:prstGeom prst="rect">
            <a:avLst/>
          </a:prstGeom>
        </p:spPr>
      </p:pic>
    </p:spTree>
    <p:extLst>
      <p:ext uri="{BB962C8B-B14F-4D97-AF65-F5344CB8AC3E}">
        <p14:creationId xmlns:p14="http://schemas.microsoft.com/office/powerpoint/2010/main" val="2177314524"/>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479" r:id="rId21"/>
    <p:sldLayoutId id="2147484480" r:id="rId22"/>
    <p:sldLayoutId id="2147484481" r:id="rId23"/>
    <p:sldLayoutId id="2147484482" r:id="rId24"/>
    <p:sldLayoutId id="2147484483" r:id="rId25"/>
    <p:sldLayoutId id="2147484484" r:id="rId26"/>
    <p:sldLayoutId id="2147484485" r:id="rId27"/>
    <p:sldLayoutId id="2147484486" r:id="rId28"/>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402" algn="l" rtl="0" eaLnBrk="1" fontAlgn="base" hangingPunct="1">
        <a:lnSpc>
          <a:spcPct val="80000"/>
        </a:lnSpc>
        <a:spcBef>
          <a:spcPct val="0"/>
        </a:spcBef>
        <a:spcAft>
          <a:spcPct val="0"/>
        </a:spcAft>
        <a:defRPr sz="3999" b="1">
          <a:solidFill>
            <a:srgbClr val="3F3018"/>
          </a:solidFill>
          <a:latin typeface="Verdana" pitchFamily="34" charset="0"/>
        </a:defRPr>
      </a:lvl6pPr>
      <a:lvl7pPr marL="1218804" algn="l" rtl="0" eaLnBrk="1" fontAlgn="base" hangingPunct="1">
        <a:lnSpc>
          <a:spcPct val="80000"/>
        </a:lnSpc>
        <a:spcBef>
          <a:spcPct val="0"/>
        </a:spcBef>
        <a:spcAft>
          <a:spcPct val="0"/>
        </a:spcAft>
        <a:defRPr sz="3999" b="1">
          <a:solidFill>
            <a:srgbClr val="3F3018"/>
          </a:solidFill>
          <a:latin typeface="Verdana" pitchFamily="34" charset="0"/>
        </a:defRPr>
      </a:lvl7pPr>
      <a:lvl8pPr marL="1828205" algn="l" rtl="0" eaLnBrk="1" fontAlgn="base" hangingPunct="1">
        <a:lnSpc>
          <a:spcPct val="80000"/>
        </a:lnSpc>
        <a:spcBef>
          <a:spcPct val="0"/>
        </a:spcBef>
        <a:spcAft>
          <a:spcPct val="0"/>
        </a:spcAft>
        <a:defRPr sz="3999" b="1">
          <a:solidFill>
            <a:srgbClr val="3F3018"/>
          </a:solidFill>
          <a:latin typeface="Verdana" pitchFamily="34" charset="0"/>
        </a:defRPr>
      </a:lvl8pPr>
      <a:lvl9pPr marL="2437607"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0" marR="0" indent="0" algn="l" defTabSz="914126" rtl="0" eaLnBrk="1" fontAlgn="base" latinLnBrk="0" hangingPunct="1">
        <a:lnSpc>
          <a:spcPct val="100000"/>
        </a:lnSpc>
        <a:spcBef>
          <a:spcPct val="0"/>
        </a:spcBef>
        <a:spcAft>
          <a:spcPct val="20000"/>
        </a:spcAft>
        <a:buClr>
          <a:schemeClr val="accent3"/>
        </a:buClr>
        <a:buSzTx/>
        <a:buFont typeface="Wingdings" pitchFamily="2" charset="2"/>
        <a:buNone/>
        <a:tabLst/>
        <a:defRPr sz="3199">
          <a:solidFill>
            <a:schemeClr val="tx1"/>
          </a:solidFill>
          <a:latin typeface="+mn-lt"/>
          <a:ea typeface="+mn-ea"/>
          <a:cs typeface="+mn-cs"/>
        </a:defRPr>
      </a:lvl1pPr>
      <a:lvl2pPr marL="1197644" indent="-363949"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90118" indent="-241222"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2247" indent="-243338" algn="l" rtl="0" eaLnBrk="1" fontAlgn="base" hangingPunct="1">
        <a:spcBef>
          <a:spcPct val="0"/>
        </a:spcBef>
        <a:spcAft>
          <a:spcPct val="20000"/>
        </a:spcAft>
        <a:buClr>
          <a:schemeClr val="accent3"/>
        </a:buClr>
        <a:buFont typeface="Wingdings" pitchFamily="2" charset="2"/>
        <a:buChar char="§"/>
        <a:defRPr sz="2199">
          <a:solidFill>
            <a:schemeClr val="tx1"/>
          </a:solidFill>
          <a:latin typeface="+mn-lt"/>
        </a:defRPr>
      </a:lvl4pPr>
      <a:lvl5pPr marL="3108373" indent="-234875" algn="l" rtl="0" eaLnBrk="1" fontAlgn="base" hangingPunct="1">
        <a:spcBef>
          <a:spcPct val="0"/>
        </a:spcBef>
        <a:spcAft>
          <a:spcPct val="20000"/>
        </a:spcAft>
        <a:buClr>
          <a:schemeClr val="accent3"/>
        </a:buClr>
        <a:buFont typeface="Wingdings" pitchFamily="2" charset="2"/>
        <a:buChar char="§"/>
        <a:defRPr sz="1799">
          <a:solidFill>
            <a:schemeClr val="tx1"/>
          </a:solidFill>
          <a:latin typeface="+mn-lt"/>
        </a:defRPr>
      </a:lvl5pPr>
      <a:lvl6pPr marL="3717775"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6pPr>
      <a:lvl7pPr marL="4327177"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7pPr>
      <a:lvl8pPr marL="4936580"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8pPr>
      <a:lvl9pPr marL="5545981" indent="-234875" algn="l" rtl="0" eaLnBrk="1" fontAlgn="base" hangingPunct="1">
        <a:spcBef>
          <a:spcPct val="0"/>
        </a:spcBef>
        <a:spcAft>
          <a:spcPct val="20000"/>
        </a:spcAft>
        <a:buClr>
          <a:schemeClr val="accent2"/>
        </a:buClr>
        <a:buFont typeface="Wingdings" pitchFamily="2" charset="2"/>
        <a:buChar char="§"/>
        <a:defRPr sz="1899">
          <a:solidFill>
            <a:schemeClr val="tx1"/>
          </a:solidFill>
          <a:latin typeface="+mn-lt"/>
        </a:defRPr>
      </a:lvl9pPr>
    </p:bodyStyle>
    <p:otherStyle>
      <a:defPPr>
        <a:defRPr lang="da-DK"/>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5"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10" algn="l" defTabSz="1218804" rtl="0" eaLnBrk="1" latinLnBrk="0" hangingPunct="1">
        <a:defRPr sz="2399" kern="1200">
          <a:solidFill>
            <a:schemeClr val="tx1"/>
          </a:solidFill>
          <a:latin typeface="+mn-lt"/>
          <a:ea typeface="+mn-ea"/>
          <a:cs typeface="+mn-cs"/>
        </a:defRPr>
      </a:lvl6pPr>
      <a:lvl7pPr marL="3656412"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852" y="1187450"/>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852" y="2159001"/>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540"/>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2902" y="196852"/>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799"/>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799"/>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799"/>
            </a:p>
          </p:txBody>
        </p:sp>
      </p:grpSp>
    </p:spTree>
    <p:extLst>
      <p:ext uri="{BB962C8B-B14F-4D97-AF65-F5344CB8AC3E}">
        <p14:creationId xmlns:p14="http://schemas.microsoft.com/office/powerpoint/2010/main" val="2311635819"/>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 id="2147484510" r:id="rId23"/>
    <p:sldLayoutId id="2147484511" r:id="rId24"/>
    <p:sldLayoutId id="2147484512" r:id="rId25"/>
    <p:sldLayoutId id="2147484513" r:id="rId26"/>
    <p:sldLayoutId id="2147484514" r:id="rId27"/>
    <p:sldLayoutId id="2147484515" r:id="rId28"/>
    <p:sldLayoutId id="2147484516" r:id="rId29"/>
    <p:sldLayoutId id="2147484517" r:id="rId30"/>
    <p:sldLayoutId id="2147484518" r:id="rId31"/>
    <p:sldLayoutId id="2147484519" r:id="rId32"/>
    <p:sldLayoutId id="2147484520" r:id="rId33"/>
    <p:sldLayoutId id="2147484521" r:id="rId34"/>
    <p:sldLayoutId id="2147484522" r:id="rId35"/>
    <p:sldLayoutId id="2147484523" r:id="rId36"/>
    <p:sldLayoutId id="2147484524" r:id="rId37"/>
    <p:sldLayoutId id="2147484525" r:id="rId38"/>
    <p:sldLayoutId id="2147484526" r:id="rId39"/>
    <p:sldLayoutId id="2147484527" r:id="rId40"/>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54" algn="l" rtl="0" eaLnBrk="1" fontAlgn="base" hangingPunct="1">
        <a:lnSpc>
          <a:spcPct val="80000"/>
        </a:lnSpc>
        <a:spcBef>
          <a:spcPct val="0"/>
        </a:spcBef>
        <a:spcAft>
          <a:spcPct val="0"/>
        </a:spcAft>
        <a:defRPr sz="3000" b="1">
          <a:solidFill>
            <a:srgbClr val="3F3018"/>
          </a:solidFill>
          <a:latin typeface="Verdana" pitchFamily="34" charset="0"/>
        </a:defRPr>
      </a:lvl6pPr>
      <a:lvl7pPr marL="914309" algn="l" rtl="0" eaLnBrk="1" fontAlgn="base" hangingPunct="1">
        <a:lnSpc>
          <a:spcPct val="80000"/>
        </a:lnSpc>
        <a:spcBef>
          <a:spcPct val="0"/>
        </a:spcBef>
        <a:spcAft>
          <a:spcPct val="0"/>
        </a:spcAft>
        <a:defRPr sz="3000" b="1">
          <a:solidFill>
            <a:srgbClr val="3F3018"/>
          </a:solidFill>
          <a:latin typeface="Verdana" pitchFamily="34" charset="0"/>
        </a:defRPr>
      </a:lvl7pPr>
      <a:lvl8pPr marL="1371462" algn="l" rtl="0" eaLnBrk="1" fontAlgn="base" hangingPunct="1">
        <a:lnSpc>
          <a:spcPct val="80000"/>
        </a:lnSpc>
        <a:spcBef>
          <a:spcPct val="0"/>
        </a:spcBef>
        <a:spcAft>
          <a:spcPct val="0"/>
        </a:spcAft>
        <a:defRPr sz="3000" b="1">
          <a:solidFill>
            <a:srgbClr val="3F3018"/>
          </a:solidFill>
          <a:latin typeface="Verdana" pitchFamily="34" charset="0"/>
        </a:defRPr>
      </a:lvl8pPr>
      <a:lvl9pPr marL="1828617"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36" indent="-271436" algn="l" rtl="0" eaLnBrk="1" fontAlgn="base" hangingPunct="1">
        <a:spcBef>
          <a:spcPct val="0"/>
        </a:spcBef>
        <a:spcAft>
          <a:spcPct val="20000"/>
        </a:spcAft>
        <a:buClr>
          <a:schemeClr val="accent2"/>
        </a:buClr>
        <a:buFont typeface="Wingdings" pitchFamily="2" charset="2"/>
        <a:buChar char="§"/>
        <a:defRPr sz="2399">
          <a:solidFill>
            <a:schemeClr val="tx1"/>
          </a:solidFill>
          <a:latin typeface="+mn-lt"/>
          <a:ea typeface="ＭＳ Ｐゴシック" charset="0"/>
          <a:cs typeface="ＭＳ Ｐゴシック" charset="0"/>
        </a:defRPr>
      </a:lvl1pPr>
      <a:lvl2pPr marL="898435" indent="-273023" algn="l" rtl="0" eaLnBrk="1" fontAlgn="base" hangingPunct="1">
        <a:spcBef>
          <a:spcPct val="0"/>
        </a:spcBef>
        <a:spcAft>
          <a:spcPct val="20000"/>
        </a:spcAft>
        <a:buClr>
          <a:schemeClr val="accent2"/>
        </a:buClr>
        <a:buFont typeface="Wingdings" pitchFamily="2" charset="2"/>
        <a:buChar char="§"/>
        <a:defRPr sz="1999">
          <a:solidFill>
            <a:schemeClr val="tx1"/>
          </a:solidFill>
          <a:latin typeface="+mn-lt"/>
          <a:ea typeface="ＭＳ Ｐゴシック" charset="0"/>
        </a:defRPr>
      </a:lvl2pPr>
      <a:lvl3pPr marL="1342891" indent="-180957"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110" indent="-182544"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805" indent="-176196"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8960" indent="-176196"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114" indent="-176196"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268" indent="-176196"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422" indent="-176196"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904" y="1187450"/>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904" y="2159005"/>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790"/>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3069" y="196850"/>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2399"/>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2399"/>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399"/>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2399"/>
            </a:p>
          </p:txBody>
        </p:sp>
      </p:grpSp>
    </p:spTree>
    <p:extLst>
      <p:ext uri="{BB962C8B-B14F-4D97-AF65-F5344CB8AC3E}">
        <p14:creationId xmlns:p14="http://schemas.microsoft.com/office/powerpoint/2010/main" val="2334953847"/>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 id="2147484569" r:id="rId22"/>
    <p:sldLayoutId id="2147484570" r:id="rId23"/>
    <p:sldLayoutId id="2147484571" r:id="rId24"/>
    <p:sldLayoutId id="2147484572" r:id="rId25"/>
    <p:sldLayoutId id="2147484573" r:id="rId26"/>
    <p:sldLayoutId id="2147484574" r:id="rId27"/>
    <p:sldLayoutId id="2147484575" r:id="rId28"/>
    <p:sldLayoutId id="2147484576" r:id="rId29"/>
    <p:sldLayoutId id="2147484577" r:id="rId30"/>
    <p:sldLayoutId id="2147484578" r:id="rId31"/>
    <p:sldLayoutId id="2147484579" r:id="rId32"/>
    <p:sldLayoutId id="2147484580" r:id="rId33"/>
    <p:sldLayoutId id="2147484581" r:id="rId34"/>
    <p:sldLayoutId id="2147484582" r:id="rId35"/>
    <p:sldLayoutId id="2147484583" r:id="rId36"/>
    <p:sldLayoutId id="2147484584" r:id="rId37"/>
    <p:sldLayoutId id="2147484585" r:id="rId38"/>
    <p:sldLayoutId id="2147484586" r:id="rId39"/>
    <p:sldLayoutId id="2147484587" r:id="rId40"/>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54" algn="l" rtl="0" eaLnBrk="1" fontAlgn="base" hangingPunct="1">
        <a:lnSpc>
          <a:spcPct val="80000"/>
        </a:lnSpc>
        <a:spcBef>
          <a:spcPct val="0"/>
        </a:spcBef>
        <a:spcAft>
          <a:spcPct val="0"/>
        </a:spcAft>
        <a:defRPr sz="3000" b="1">
          <a:solidFill>
            <a:srgbClr val="3F3018"/>
          </a:solidFill>
          <a:latin typeface="Verdana" pitchFamily="34" charset="0"/>
        </a:defRPr>
      </a:lvl6pPr>
      <a:lvl7pPr marL="914309" algn="l" rtl="0" eaLnBrk="1" fontAlgn="base" hangingPunct="1">
        <a:lnSpc>
          <a:spcPct val="80000"/>
        </a:lnSpc>
        <a:spcBef>
          <a:spcPct val="0"/>
        </a:spcBef>
        <a:spcAft>
          <a:spcPct val="0"/>
        </a:spcAft>
        <a:defRPr sz="3000" b="1">
          <a:solidFill>
            <a:srgbClr val="3F3018"/>
          </a:solidFill>
          <a:latin typeface="Verdana" pitchFamily="34" charset="0"/>
        </a:defRPr>
      </a:lvl7pPr>
      <a:lvl8pPr marL="1371462" algn="l" rtl="0" eaLnBrk="1" fontAlgn="base" hangingPunct="1">
        <a:lnSpc>
          <a:spcPct val="80000"/>
        </a:lnSpc>
        <a:spcBef>
          <a:spcPct val="0"/>
        </a:spcBef>
        <a:spcAft>
          <a:spcPct val="0"/>
        </a:spcAft>
        <a:defRPr sz="3000" b="1">
          <a:solidFill>
            <a:srgbClr val="3F3018"/>
          </a:solidFill>
          <a:latin typeface="Verdana" pitchFamily="34" charset="0"/>
        </a:defRPr>
      </a:lvl8pPr>
      <a:lvl9pPr marL="1828617"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36" indent="-271436" algn="l" rtl="0" eaLnBrk="1" fontAlgn="base" hangingPunct="1">
        <a:spcBef>
          <a:spcPct val="0"/>
        </a:spcBef>
        <a:spcAft>
          <a:spcPct val="20000"/>
        </a:spcAft>
        <a:buClr>
          <a:schemeClr val="accent2"/>
        </a:buClr>
        <a:buFont typeface="Wingdings" pitchFamily="2" charset="2"/>
        <a:buChar char="§"/>
        <a:defRPr sz="2399">
          <a:solidFill>
            <a:schemeClr val="tx1"/>
          </a:solidFill>
          <a:latin typeface="+mn-lt"/>
          <a:ea typeface="ＭＳ Ｐゴシック" charset="0"/>
          <a:cs typeface="ＭＳ Ｐゴシック" charset="0"/>
        </a:defRPr>
      </a:lvl1pPr>
      <a:lvl2pPr marL="898435" indent="-273023" algn="l" rtl="0" eaLnBrk="1" fontAlgn="base" hangingPunct="1">
        <a:spcBef>
          <a:spcPct val="0"/>
        </a:spcBef>
        <a:spcAft>
          <a:spcPct val="20000"/>
        </a:spcAft>
        <a:buClr>
          <a:schemeClr val="accent2"/>
        </a:buClr>
        <a:buFont typeface="Wingdings" pitchFamily="2" charset="2"/>
        <a:buChar char="§"/>
        <a:defRPr sz="1999">
          <a:solidFill>
            <a:schemeClr val="tx1"/>
          </a:solidFill>
          <a:latin typeface="+mn-lt"/>
          <a:ea typeface="ＭＳ Ｐゴシック" charset="0"/>
        </a:defRPr>
      </a:lvl2pPr>
      <a:lvl3pPr marL="1342891" indent="-180957"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110" indent="-182545"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804"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8959"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113"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268"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421" indent="-176195"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09" rtl="0" eaLnBrk="1" latinLnBrk="0" hangingPunct="1">
        <a:defRPr sz="1799" kern="1200">
          <a:solidFill>
            <a:schemeClr val="tx1"/>
          </a:solidFill>
          <a:latin typeface="+mn-lt"/>
          <a:ea typeface="+mn-ea"/>
          <a:cs typeface="+mn-cs"/>
        </a:defRPr>
      </a:lvl1pPr>
      <a:lvl2pPr marL="457154" algn="l" defTabSz="914309" rtl="0" eaLnBrk="1" latinLnBrk="0" hangingPunct="1">
        <a:defRPr sz="1799" kern="1200">
          <a:solidFill>
            <a:schemeClr val="tx1"/>
          </a:solidFill>
          <a:latin typeface="+mn-lt"/>
          <a:ea typeface="+mn-ea"/>
          <a:cs typeface="+mn-cs"/>
        </a:defRPr>
      </a:lvl2pPr>
      <a:lvl3pPr marL="914309" algn="l" defTabSz="914309" rtl="0" eaLnBrk="1" latinLnBrk="0" hangingPunct="1">
        <a:defRPr sz="1799" kern="1200">
          <a:solidFill>
            <a:schemeClr val="tx1"/>
          </a:solidFill>
          <a:latin typeface="+mn-lt"/>
          <a:ea typeface="+mn-ea"/>
          <a:cs typeface="+mn-cs"/>
        </a:defRPr>
      </a:lvl3pPr>
      <a:lvl4pPr marL="1371462" algn="l" defTabSz="914309" rtl="0" eaLnBrk="1" latinLnBrk="0" hangingPunct="1">
        <a:defRPr sz="1799" kern="1200">
          <a:solidFill>
            <a:schemeClr val="tx1"/>
          </a:solidFill>
          <a:latin typeface="+mn-lt"/>
          <a:ea typeface="+mn-ea"/>
          <a:cs typeface="+mn-cs"/>
        </a:defRPr>
      </a:lvl4pPr>
      <a:lvl5pPr marL="1828617" algn="l" defTabSz="914309" rtl="0" eaLnBrk="1" latinLnBrk="0" hangingPunct="1">
        <a:defRPr sz="1799" kern="1200">
          <a:solidFill>
            <a:schemeClr val="tx1"/>
          </a:solidFill>
          <a:latin typeface="+mn-lt"/>
          <a:ea typeface="+mn-ea"/>
          <a:cs typeface="+mn-cs"/>
        </a:defRPr>
      </a:lvl5pPr>
      <a:lvl6pPr marL="2285771" algn="l" defTabSz="914309" rtl="0" eaLnBrk="1" latinLnBrk="0" hangingPunct="1">
        <a:defRPr sz="1799" kern="1200">
          <a:solidFill>
            <a:schemeClr val="tx1"/>
          </a:solidFill>
          <a:latin typeface="+mn-lt"/>
          <a:ea typeface="+mn-ea"/>
          <a:cs typeface="+mn-cs"/>
        </a:defRPr>
      </a:lvl6pPr>
      <a:lvl7pPr marL="2742926" algn="l" defTabSz="914309" rtl="0" eaLnBrk="1" latinLnBrk="0" hangingPunct="1">
        <a:defRPr sz="1799" kern="1200">
          <a:solidFill>
            <a:schemeClr val="tx1"/>
          </a:solidFill>
          <a:latin typeface="+mn-lt"/>
          <a:ea typeface="+mn-ea"/>
          <a:cs typeface="+mn-cs"/>
        </a:defRPr>
      </a:lvl7pPr>
      <a:lvl8pPr marL="3200080" algn="l" defTabSz="914309" rtl="0" eaLnBrk="1" latinLnBrk="0" hangingPunct="1">
        <a:defRPr sz="1799" kern="1200">
          <a:solidFill>
            <a:schemeClr val="tx1"/>
          </a:solidFill>
          <a:latin typeface="+mn-lt"/>
          <a:ea typeface="+mn-ea"/>
          <a:cs typeface="+mn-cs"/>
        </a:defRPr>
      </a:lvl8pPr>
      <a:lvl9pPr marL="3657235" algn="l" defTabSz="914309" rtl="0" eaLnBrk="1" latinLnBrk="0" hangingPunct="1">
        <a:defRPr sz="1799"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F450C24-B10C-09BB-9430-65025F4F5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EA2CC6E-09BD-3A11-ED1E-F676ACF67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B90B9AC-16D2-7DB8-E057-7AC890C837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CF18B3-739A-4A92-9CE5-1C13900D7434}" type="datetimeFigureOut">
              <a:rPr lang="da-DK" smtClean="0"/>
              <a:t>22-04-2024</a:t>
            </a:fld>
            <a:endParaRPr lang="da-DK"/>
          </a:p>
        </p:txBody>
      </p:sp>
      <p:sp>
        <p:nvSpPr>
          <p:cNvPr id="5" name="Pladsholder til sidefod 4">
            <a:extLst>
              <a:ext uri="{FF2B5EF4-FFF2-40B4-BE49-F238E27FC236}">
                <a16:creationId xmlns:a16="http://schemas.microsoft.com/office/drawing/2014/main" id="{C89CC03E-28C3-AD7F-C23B-F1E12BC435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6DF6F176-C5A2-1FA2-365F-61F1EAB412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B2DFC2-36F8-4A0D-932D-F90F8989D789}" type="slidenum">
              <a:rPr lang="da-DK" smtClean="0"/>
              <a:t>‹#›</a:t>
            </a:fld>
            <a:endParaRPr lang="da-DK"/>
          </a:p>
        </p:txBody>
      </p:sp>
    </p:spTree>
    <p:extLst>
      <p:ext uri="{BB962C8B-B14F-4D97-AF65-F5344CB8AC3E}">
        <p14:creationId xmlns:p14="http://schemas.microsoft.com/office/powerpoint/2010/main" val="2213572746"/>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1"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9" y="6442508"/>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035" rtl="0" eaLnBrk="0" fontAlgn="auto" latinLnBrk="0" hangingPunct="0">
              <a:lnSpc>
                <a:spcPct val="100000"/>
              </a:lnSpc>
              <a:spcBef>
                <a:spcPts val="0"/>
              </a:spcBef>
              <a:spcAft>
                <a:spcPts val="0"/>
              </a:spcAft>
              <a:buClrTx/>
              <a:buSzTx/>
              <a:buFontTx/>
              <a:buNone/>
              <a:tabLst/>
              <a:defRPr/>
            </a:pPr>
            <a:fld id="{166C9427-3C37-4B67-A51B-8175507267F1}" type="slidenum">
              <a:rPr kumimoji="0" lang="da-DK" altLang="da-DK" sz="800" b="1" i="0" u="none" strike="noStrike" kern="1200" cap="none" spc="0" normalizeH="0" baseline="0" noProof="0" smtClean="0">
                <a:ln>
                  <a:noFill/>
                </a:ln>
                <a:solidFill>
                  <a:srgbClr val="EFECE6"/>
                </a:solidFill>
                <a:effectLst/>
                <a:uLnTx/>
                <a:uFillTx/>
                <a:latin typeface="Verdana"/>
                <a:ea typeface="+mn-ea"/>
                <a:cs typeface="+mn-cs"/>
              </a:rPr>
              <a:pPr marL="0" marR="0" lvl="0" indent="0" algn="r" defTabSz="914035" rtl="0" eaLnBrk="0" fontAlgn="auto" latinLnBrk="0" hangingPunct="0">
                <a:lnSpc>
                  <a:spcPct val="100000"/>
                </a:lnSpc>
                <a:spcBef>
                  <a:spcPts val="0"/>
                </a:spcBef>
                <a:spcAft>
                  <a:spcPts val="0"/>
                </a:spcAft>
                <a:buClrTx/>
                <a:buSzTx/>
                <a:buFontTx/>
                <a:buNone/>
                <a:tabLst/>
                <a:defRPr/>
              </a:pPr>
              <a:t>‹#›</a:t>
            </a:fld>
            <a:r>
              <a:rPr kumimoji="0" lang="da-DK" altLang="da-DK" sz="800" b="1" i="0" u="none" strike="noStrike" kern="1200" cap="none" spc="0" normalizeH="0" baseline="0" noProof="0" dirty="0">
                <a:ln>
                  <a:noFill/>
                </a:ln>
                <a:solidFill>
                  <a:srgbClr val="EFECE6"/>
                </a:solidFill>
                <a:effectLst/>
                <a:uLnTx/>
                <a:uFillTx/>
                <a:latin typeface="Verdana"/>
                <a:ea typeface="+mn-ea"/>
                <a:cs typeface="+mn-cs"/>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1233462" y="107978"/>
            <a:ext cx="841468" cy="405483"/>
          </a:xfrm>
          <a:prstGeom prst="rect">
            <a:avLst/>
          </a:prstGeom>
        </p:spPr>
      </p:pic>
    </p:spTree>
    <p:extLst>
      <p:ext uri="{BB962C8B-B14F-4D97-AF65-F5344CB8AC3E}">
        <p14:creationId xmlns:p14="http://schemas.microsoft.com/office/powerpoint/2010/main" val="4284583240"/>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 id="2147484612" r:id="rId12"/>
    <p:sldLayoutId id="2147484613" r:id="rId13"/>
    <p:sldLayoutId id="2147484614" r:id="rId14"/>
    <p:sldLayoutId id="2147484615" r:id="rId15"/>
    <p:sldLayoutId id="2147484616" r:id="rId16"/>
    <p:sldLayoutId id="2147484617" r:id="rId17"/>
    <p:sldLayoutId id="2147484618" r:id="rId18"/>
    <p:sldLayoutId id="2147484619" r:id="rId19"/>
    <p:sldLayoutId id="2147484620" r:id="rId20"/>
    <p:sldLayoutId id="2147484621" r:id="rId21"/>
    <p:sldLayoutId id="2147484622" r:id="rId22"/>
    <p:sldLayoutId id="2147484623" r:id="rId23"/>
    <p:sldLayoutId id="2147484624" r:id="rId24"/>
    <p:sldLayoutId id="2147484625" r:id="rId25"/>
    <p:sldLayoutId id="2147484626" r:id="rId26"/>
    <p:sldLayoutId id="2147484627" r:id="rId27"/>
    <p:sldLayoutId id="2147484628" r:id="rId28"/>
    <p:sldLayoutId id="2147484629" r:id="rId29"/>
    <p:sldLayoutId id="2147484630" r:id="rId30"/>
    <p:sldLayoutId id="2147484631" r:id="rId31"/>
    <p:sldLayoutId id="2147484632" r:id="rId32"/>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341" algn="l" rtl="0" eaLnBrk="1" fontAlgn="base" hangingPunct="1">
        <a:lnSpc>
          <a:spcPct val="80000"/>
        </a:lnSpc>
        <a:spcBef>
          <a:spcPct val="0"/>
        </a:spcBef>
        <a:spcAft>
          <a:spcPct val="0"/>
        </a:spcAft>
        <a:defRPr sz="3999" b="1">
          <a:solidFill>
            <a:srgbClr val="3F3018"/>
          </a:solidFill>
          <a:latin typeface="Verdana" pitchFamily="34" charset="0"/>
        </a:defRPr>
      </a:lvl6pPr>
      <a:lvl7pPr marL="1218682" algn="l" rtl="0" eaLnBrk="1" fontAlgn="base" hangingPunct="1">
        <a:lnSpc>
          <a:spcPct val="80000"/>
        </a:lnSpc>
        <a:spcBef>
          <a:spcPct val="0"/>
        </a:spcBef>
        <a:spcAft>
          <a:spcPct val="0"/>
        </a:spcAft>
        <a:defRPr sz="3999" b="1">
          <a:solidFill>
            <a:srgbClr val="3F3018"/>
          </a:solidFill>
          <a:latin typeface="Verdana" pitchFamily="34" charset="0"/>
        </a:defRPr>
      </a:lvl7pPr>
      <a:lvl8pPr marL="1828022" algn="l" rtl="0" eaLnBrk="1" fontAlgn="base" hangingPunct="1">
        <a:lnSpc>
          <a:spcPct val="80000"/>
        </a:lnSpc>
        <a:spcBef>
          <a:spcPct val="0"/>
        </a:spcBef>
        <a:spcAft>
          <a:spcPct val="0"/>
        </a:spcAft>
        <a:defRPr sz="3999" b="1">
          <a:solidFill>
            <a:srgbClr val="3F3018"/>
          </a:solidFill>
          <a:latin typeface="Verdana" pitchFamily="34" charset="0"/>
        </a:defRPr>
      </a:lvl8pPr>
      <a:lvl9pPr marL="2437364"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17" marR="0" indent="-457017" algn="l" defTabSz="914035"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525" indent="-363913"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89939" indent="-241198"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1994" indent="-243314" algn="l" rtl="0" eaLnBrk="1" fontAlgn="base" hangingPunct="1">
        <a:spcBef>
          <a:spcPct val="0"/>
        </a:spcBef>
        <a:spcAft>
          <a:spcPct val="20000"/>
        </a:spcAft>
        <a:buClr>
          <a:schemeClr val="accent3"/>
        </a:buClr>
        <a:buFont typeface="Wingdings" pitchFamily="2" charset="2"/>
        <a:buChar char="§"/>
        <a:defRPr sz="2198">
          <a:solidFill>
            <a:schemeClr val="tx1"/>
          </a:solidFill>
          <a:latin typeface="+mn-lt"/>
        </a:defRPr>
      </a:lvl4pPr>
      <a:lvl5pPr marL="3108062" indent="-234852" algn="l" rtl="0" eaLnBrk="1" fontAlgn="base" hangingPunct="1">
        <a:spcBef>
          <a:spcPct val="0"/>
        </a:spcBef>
        <a:spcAft>
          <a:spcPct val="20000"/>
        </a:spcAft>
        <a:buClr>
          <a:schemeClr val="accent3"/>
        </a:buClr>
        <a:buFont typeface="Wingdings" pitchFamily="2" charset="2"/>
        <a:buChar char="§"/>
        <a:defRPr sz="1798">
          <a:solidFill>
            <a:schemeClr val="tx1"/>
          </a:solidFill>
          <a:latin typeface="+mn-lt"/>
        </a:defRPr>
      </a:lvl5pPr>
      <a:lvl6pPr marL="3717403"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6pPr>
      <a:lvl7pPr marL="4326744"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7pPr>
      <a:lvl8pPr marL="4936086"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8pPr>
      <a:lvl9pPr marL="5545426" indent="-234852" algn="l" rtl="0" eaLnBrk="1" fontAlgn="base" hangingPunct="1">
        <a:spcBef>
          <a:spcPct val="0"/>
        </a:spcBef>
        <a:spcAft>
          <a:spcPct val="20000"/>
        </a:spcAft>
        <a:buClr>
          <a:schemeClr val="accent2"/>
        </a:buClr>
        <a:buFont typeface="Wingdings" pitchFamily="2" charset="2"/>
        <a:buChar char="§"/>
        <a:defRPr sz="1898">
          <a:solidFill>
            <a:schemeClr val="tx1"/>
          </a:solidFill>
          <a:latin typeface="+mn-lt"/>
        </a:defRPr>
      </a:lvl9pPr>
    </p:bodyStyle>
    <p:otherStyle>
      <a:defPPr>
        <a:defRPr lang="da-DK"/>
      </a:defPPr>
      <a:lvl1pPr marL="0" algn="l" defTabSz="1218682" rtl="0" eaLnBrk="1" latinLnBrk="0" hangingPunct="1">
        <a:defRPr sz="2398" kern="1200">
          <a:solidFill>
            <a:schemeClr val="tx1"/>
          </a:solidFill>
          <a:latin typeface="+mn-lt"/>
          <a:ea typeface="+mn-ea"/>
          <a:cs typeface="+mn-cs"/>
        </a:defRPr>
      </a:lvl1pPr>
      <a:lvl2pPr marL="609341" algn="l" defTabSz="1218682" rtl="0" eaLnBrk="1" latinLnBrk="0" hangingPunct="1">
        <a:defRPr sz="2398" kern="1200">
          <a:solidFill>
            <a:schemeClr val="tx1"/>
          </a:solidFill>
          <a:latin typeface="+mn-lt"/>
          <a:ea typeface="+mn-ea"/>
          <a:cs typeface="+mn-cs"/>
        </a:defRPr>
      </a:lvl2pPr>
      <a:lvl3pPr marL="1218682" algn="l" defTabSz="1218682" rtl="0" eaLnBrk="1" latinLnBrk="0" hangingPunct="1">
        <a:defRPr sz="2398" kern="1200">
          <a:solidFill>
            <a:schemeClr val="tx1"/>
          </a:solidFill>
          <a:latin typeface="+mn-lt"/>
          <a:ea typeface="+mn-ea"/>
          <a:cs typeface="+mn-cs"/>
        </a:defRPr>
      </a:lvl3pPr>
      <a:lvl4pPr marL="1828022" algn="l" defTabSz="1218682" rtl="0" eaLnBrk="1" latinLnBrk="0" hangingPunct="1">
        <a:defRPr sz="2398" kern="1200">
          <a:solidFill>
            <a:schemeClr val="tx1"/>
          </a:solidFill>
          <a:latin typeface="+mn-lt"/>
          <a:ea typeface="+mn-ea"/>
          <a:cs typeface="+mn-cs"/>
        </a:defRPr>
      </a:lvl4pPr>
      <a:lvl5pPr marL="2437364" algn="l" defTabSz="1218682" rtl="0" eaLnBrk="1" latinLnBrk="0" hangingPunct="1">
        <a:defRPr sz="2398" kern="1200">
          <a:solidFill>
            <a:schemeClr val="tx1"/>
          </a:solidFill>
          <a:latin typeface="+mn-lt"/>
          <a:ea typeface="+mn-ea"/>
          <a:cs typeface="+mn-cs"/>
        </a:defRPr>
      </a:lvl5pPr>
      <a:lvl6pPr marL="3046705" algn="l" defTabSz="1218682" rtl="0" eaLnBrk="1" latinLnBrk="0" hangingPunct="1">
        <a:defRPr sz="2398" kern="1200">
          <a:solidFill>
            <a:schemeClr val="tx1"/>
          </a:solidFill>
          <a:latin typeface="+mn-lt"/>
          <a:ea typeface="+mn-ea"/>
          <a:cs typeface="+mn-cs"/>
        </a:defRPr>
      </a:lvl6pPr>
      <a:lvl7pPr marL="3656046" algn="l" defTabSz="1218682" rtl="0" eaLnBrk="1" latinLnBrk="0" hangingPunct="1">
        <a:defRPr sz="2398" kern="1200">
          <a:solidFill>
            <a:schemeClr val="tx1"/>
          </a:solidFill>
          <a:latin typeface="+mn-lt"/>
          <a:ea typeface="+mn-ea"/>
          <a:cs typeface="+mn-cs"/>
        </a:defRPr>
      </a:lvl7pPr>
      <a:lvl8pPr marL="4265386" algn="l" defTabSz="1218682" rtl="0" eaLnBrk="1" latinLnBrk="0" hangingPunct="1">
        <a:defRPr sz="2398" kern="1200">
          <a:solidFill>
            <a:schemeClr val="tx1"/>
          </a:solidFill>
          <a:latin typeface="+mn-lt"/>
          <a:ea typeface="+mn-ea"/>
          <a:cs typeface="+mn-cs"/>
        </a:defRPr>
      </a:lvl8pPr>
      <a:lvl9pPr marL="4874727" algn="l" defTabSz="1218682"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a:extLst>
              <a:ext uri="{FF2B5EF4-FFF2-40B4-BE49-F238E27FC236}">
                <a16:creationId xmlns:a16="http://schemas.microsoft.com/office/drawing/2014/main" id="{3786AD1B-9FAC-6349-B692-1946CBD69B25}"/>
              </a:ext>
            </a:extLst>
          </p:cNvPr>
          <p:cNvSpPr>
            <a:spLocks noGrp="1" noChangeArrowheads="1"/>
          </p:cNvSpPr>
          <p:nvPr>
            <p:ph type="title"/>
          </p:nvPr>
        </p:nvSpPr>
        <p:spPr bwMode="auto">
          <a:xfrm>
            <a:off x="958906" y="1187451"/>
            <a:ext cx="9596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a:extLst>
              <a:ext uri="{FF2B5EF4-FFF2-40B4-BE49-F238E27FC236}">
                <a16:creationId xmlns:a16="http://schemas.microsoft.com/office/drawing/2014/main" id="{D9C00DF1-A1BA-8C47-A7EF-5E1708E31E7F}"/>
              </a:ext>
            </a:extLst>
          </p:cNvPr>
          <p:cNvSpPr>
            <a:spLocks noGrp="1" noChangeArrowheads="1"/>
          </p:cNvSpPr>
          <p:nvPr>
            <p:ph type="body" idx="1"/>
          </p:nvPr>
        </p:nvSpPr>
        <p:spPr bwMode="auto">
          <a:xfrm>
            <a:off x="958906" y="2159006"/>
            <a:ext cx="9596967"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a:extLst>
              <a:ext uri="{FF2B5EF4-FFF2-40B4-BE49-F238E27FC236}">
                <a16:creationId xmlns:a16="http://schemas.microsoft.com/office/drawing/2014/main" id="{B994126A-B9AA-0C4A-A5A0-CA39AB80E994}"/>
              </a:ext>
            </a:extLst>
          </p:cNvPr>
          <p:cNvSpPr>
            <a:spLocks noGrp="1" noChangeArrowheads="1"/>
          </p:cNvSpPr>
          <p:nvPr>
            <p:ph type="ftr" sz="quarter" idx="3"/>
          </p:nvPr>
        </p:nvSpPr>
        <p:spPr bwMode="auto">
          <a:xfrm>
            <a:off x="8851900" y="6332791"/>
            <a:ext cx="3098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smtClean="0">
                <a:solidFill>
                  <a:schemeClr val="accent1"/>
                </a:solidFill>
              </a:defRPr>
            </a:lvl1pPr>
          </a:lstStyle>
          <a:p>
            <a:pPr>
              <a:defRPr/>
            </a:pPr>
            <a:fld id="{D9333F88-99DA-C840-A2B5-591859837AA5}" type="slidenum">
              <a:rPr lang="da-DK" altLang="da-DK"/>
              <a:pPr>
                <a:defRPr/>
              </a:pPr>
              <a:t>‹#›</a:t>
            </a:fld>
            <a:r>
              <a:rPr lang="da-DK" altLang="da-DK"/>
              <a:t>  ▪  www.regionmidtjylland.dk</a:t>
            </a:r>
          </a:p>
        </p:txBody>
      </p:sp>
      <p:grpSp>
        <p:nvGrpSpPr>
          <p:cNvPr id="1029" name="Group 131">
            <a:extLst>
              <a:ext uri="{FF2B5EF4-FFF2-40B4-BE49-F238E27FC236}">
                <a16:creationId xmlns:a16="http://schemas.microsoft.com/office/drawing/2014/main" id="{92792B97-C759-B94E-B578-6F7CE4825132}"/>
              </a:ext>
            </a:extLst>
          </p:cNvPr>
          <p:cNvGrpSpPr>
            <a:grpSpLocks noChangeAspect="1"/>
          </p:cNvGrpSpPr>
          <p:nvPr/>
        </p:nvGrpSpPr>
        <p:grpSpPr bwMode="auto">
          <a:xfrm>
            <a:off x="10503070" y="196851"/>
            <a:ext cx="1428751" cy="520700"/>
            <a:chOff x="2425" y="7208"/>
            <a:chExt cx="7069" cy="3441"/>
          </a:xfrm>
        </p:grpSpPr>
        <p:sp>
          <p:nvSpPr>
            <p:cNvPr id="1030" name="Freeform 132">
              <a:extLst>
                <a:ext uri="{FF2B5EF4-FFF2-40B4-BE49-F238E27FC236}">
                  <a16:creationId xmlns:a16="http://schemas.microsoft.com/office/drawing/2014/main" id="{BAFFF885-D500-4648-8577-F04770E309A8}"/>
                </a:ext>
              </a:extLst>
            </p:cNvPr>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1" name="Freeform 133">
              <a:extLst>
                <a:ext uri="{FF2B5EF4-FFF2-40B4-BE49-F238E27FC236}">
                  <a16:creationId xmlns:a16="http://schemas.microsoft.com/office/drawing/2014/main" id="{6A9C0391-4001-3E43-B437-197B64269E44}"/>
                </a:ext>
              </a:extLst>
            </p:cNvPr>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2" name="Freeform 134">
              <a:extLst>
                <a:ext uri="{FF2B5EF4-FFF2-40B4-BE49-F238E27FC236}">
                  <a16:creationId xmlns:a16="http://schemas.microsoft.com/office/drawing/2014/main" id="{DC8D0D6B-18E5-F749-A526-931107377611}"/>
                </a:ext>
              </a:extLst>
            </p:cNvPr>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sz="1800"/>
            </a:p>
          </p:txBody>
        </p:sp>
        <p:sp>
          <p:nvSpPr>
            <p:cNvPr id="1033" name="Freeform 135">
              <a:extLst>
                <a:ext uri="{FF2B5EF4-FFF2-40B4-BE49-F238E27FC236}">
                  <a16:creationId xmlns:a16="http://schemas.microsoft.com/office/drawing/2014/main" id="{DA426DB8-25EB-0944-8C01-7CF626C431DC}"/>
                </a:ext>
              </a:extLst>
            </p:cNvPr>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4" name="Freeform 136">
              <a:extLst>
                <a:ext uri="{FF2B5EF4-FFF2-40B4-BE49-F238E27FC236}">
                  <a16:creationId xmlns:a16="http://schemas.microsoft.com/office/drawing/2014/main" id="{095B9AB7-06AA-324E-8285-8092CB0607AD}"/>
                </a:ext>
              </a:extLst>
            </p:cNvPr>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5" name="Freeform 137">
              <a:extLst>
                <a:ext uri="{FF2B5EF4-FFF2-40B4-BE49-F238E27FC236}">
                  <a16:creationId xmlns:a16="http://schemas.microsoft.com/office/drawing/2014/main" id="{2E8E2E90-ECE1-6440-B872-F0AC6A9944E4}"/>
                </a:ext>
              </a:extLst>
            </p:cNvPr>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6" name="Freeform 138">
              <a:extLst>
                <a:ext uri="{FF2B5EF4-FFF2-40B4-BE49-F238E27FC236}">
                  <a16:creationId xmlns:a16="http://schemas.microsoft.com/office/drawing/2014/main" id="{42184205-1314-0C46-993D-8EE93BF8C0E5}"/>
                </a:ext>
              </a:extLst>
            </p:cNvPr>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7" name="Freeform 139">
              <a:extLst>
                <a:ext uri="{FF2B5EF4-FFF2-40B4-BE49-F238E27FC236}">
                  <a16:creationId xmlns:a16="http://schemas.microsoft.com/office/drawing/2014/main" id="{1E0C4674-AEED-BC4D-BEB7-3A66D36C6F44}"/>
                </a:ext>
              </a:extLst>
            </p:cNvPr>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8" name="Freeform 140">
              <a:extLst>
                <a:ext uri="{FF2B5EF4-FFF2-40B4-BE49-F238E27FC236}">
                  <a16:creationId xmlns:a16="http://schemas.microsoft.com/office/drawing/2014/main" id="{D4F46A74-2EF4-4942-825F-506996B5104B}"/>
                </a:ext>
              </a:extLst>
            </p:cNvPr>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39" name="Freeform 141">
              <a:extLst>
                <a:ext uri="{FF2B5EF4-FFF2-40B4-BE49-F238E27FC236}">
                  <a16:creationId xmlns:a16="http://schemas.microsoft.com/office/drawing/2014/main" id="{DD8081EF-59B8-EE49-B824-ABDB3A33C951}"/>
                </a:ext>
              </a:extLst>
            </p:cNvPr>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0" name="Freeform 142">
              <a:extLst>
                <a:ext uri="{FF2B5EF4-FFF2-40B4-BE49-F238E27FC236}">
                  <a16:creationId xmlns:a16="http://schemas.microsoft.com/office/drawing/2014/main" id="{35DD658C-8BB4-2949-8B59-1DC3AE35A02C}"/>
                </a:ext>
              </a:extLst>
            </p:cNvPr>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1" name="Freeform 143">
              <a:extLst>
                <a:ext uri="{FF2B5EF4-FFF2-40B4-BE49-F238E27FC236}">
                  <a16:creationId xmlns:a16="http://schemas.microsoft.com/office/drawing/2014/main" id="{DAD367B2-FEF2-264F-9CBD-A132F9D9DB14}"/>
                </a:ext>
              </a:extLst>
            </p:cNvPr>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2" name="Freeform 144">
              <a:extLst>
                <a:ext uri="{FF2B5EF4-FFF2-40B4-BE49-F238E27FC236}">
                  <a16:creationId xmlns:a16="http://schemas.microsoft.com/office/drawing/2014/main" id="{72A3AAA9-6E37-E54F-83E1-4493F8FEC478}"/>
                </a:ext>
              </a:extLst>
            </p:cNvPr>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sz="1800"/>
            </a:p>
          </p:txBody>
        </p:sp>
        <p:sp>
          <p:nvSpPr>
            <p:cNvPr id="1043" name="Freeform 145">
              <a:extLst>
                <a:ext uri="{FF2B5EF4-FFF2-40B4-BE49-F238E27FC236}">
                  <a16:creationId xmlns:a16="http://schemas.microsoft.com/office/drawing/2014/main" id="{E96754A3-57FA-6D42-A5D3-D769E006439D}"/>
                </a:ext>
              </a:extLst>
            </p:cNvPr>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4" name="Freeform 146">
              <a:extLst>
                <a:ext uri="{FF2B5EF4-FFF2-40B4-BE49-F238E27FC236}">
                  <a16:creationId xmlns:a16="http://schemas.microsoft.com/office/drawing/2014/main" id="{0E5CC5D8-88B8-DE43-A744-9274E4E25CB1}"/>
                </a:ext>
              </a:extLst>
            </p:cNvPr>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5" name="Rectangle 147">
              <a:extLst>
                <a:ext uri="{FF2B5EF4-FFF2-40B4-BE49-F238E27FC236}">
                  <a16:creationId xmlns:a16="http://schemas.microsoft.com/office/drawing/2014/main" id="{463052CE-CA5B-D64F-A325-087A94536426}"/>
                </a:ext>
              </a:extLst>
            </p:cNvPr>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6" name="Rectangle 148">
              <a:extLst>
                <a:ext uri="{FF2B5EF4-FFF2-40B4-BE49-F238E27FC236}">
                  <a16:creationId xmlns:a16="http://schemas.microsoft.com/office/drawing/2014/main" id="{C69EFB0A-32BD-8843-914B-85DA01B3CE3C}"/>
                </a:ext>
              </a:extLst>
            </p:cNvPr>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anose="020B0604030504040204" pitchFamily="34" charset="0"/>
                  <a:ea typeface="ＭＳ Ｐゴシック" panose="020B0600070205080204" pitchFamily="34" charset="-128"/>
                </a:defRPr>
              </a:lvl1pPr>
              <a:lvl2pPr marL="742950" indent="-285750">
                <a:defRPr sz="2400">
                  <a:solidFill>
                    <a:schemeClr val="tx1"/>
                  </a:solidFill>
                  <a:latin typeface="Verdana" panose="020B0604030504040204" pitchFamily="34" charset="0"/>
                  <a:ea typeface="ＭＳ Ｐゴシック" panose="020B0600070205080204" pitchFamily="34" charset="-128"/>
                </a:defRPr>
              </a:lvl2pPr>
              <a:lvl3pPr marL="1143000" indent="-228600">
                <a:defRPr sz="2400">
                  <a:solidFill>
                    <a:schemeClr val="tx1"/>
                  </a:solidFill>
                  <a:latin typeface="Verdana" panose="020B0604030504040204" pitchFamily="34" charset="0"/>
                  <a:ea typeface="ＭＳ Ｐゴシック" panose="020B0600070205080204" pitchFamily="34" charset="-128"/>
                </a:defRPr>
              </a:lvl3pPr>
              <a:lvl4pPr marL="1600200" indent="-228600">
                <a:defRPr sz="2400">
                  <a:solidFill>
                    <a:schemeClr val="tx1"/>
                  </a:solidFill>
                  <a:latin typeface="Verdana" panose="020B0604030504040204" pitchFamily="34" charset="0"/>
                  <a:ea typeface="ＭＳ Ｐゴシック" panose="020B0600070205080204" pitchFamily="34" charset="-128"/>
                </a:defRPr>
              </a:lvl4pPr>
              <a:lvl5pPr marL="2057400" indent="-228600">
                <a:defRPr sz="24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ＭＳ Ｐゴシック" panose="020B0600070205080204" pitchFamily="34" charset="-128"/>
                </a:defRPr>
              </a:lvl9pPr>
            </a:lstStyle>
            <a:p>
              <a:pPr>
                <a:defRPr/>
              </a:pPr>
              <a:endParaRPr lang="da-DK" altLang="da-DK" sz="2400"/>
            </a:p>
          </p:txBody>
        </p:sp>
        <p:sp>
          <p:nvSpPr>
            <p:cNvPr id="1047" name="Freeform 149">
              <a:extLst>
                <a:ext uri="{FF2B5EF4-FFF2-40B4-BE49-F238E27FC236}">
                  <a16:creationId xmlns:a16="http://schemas.microsoft.com/office/drawing/2014/main" id="{0A6C3CD8-5B60-BE4F-873C-CA92F9CBF347}"/>
                </a:ext>
              </a:extLst>
            </p:cNvPr>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8" name="Freeform 150">
              <a:extLst>
                <a:ext uri="{FF2B5EF4-FFF2-40B4-BE49-F238E27FC236}">
                  <a16:creationId xmlns:a16="http://schemas.microsoft.com/office/drawing/2014/main" id="{90834CBB-1FEF-AB47-92BA-A6ECD1199E71}"/>
                </a:ext>
              </a:extLst>
            </p:cNvPr>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sp>
          <p:nvSpPr>
            <p:cNvPr id="1049" name="Freeform 151">
              <a:extLst>
                <a:ext uri="{FF2B5EF4-FFF2-40B4-BE49-F238E27FC236}">
                  <a16:creationId xmlns:a16="http://schemas.microsoft.com/office/drawing/2014/main" id="{D47548E0-11C1-C44D-A8EF-92965B852DCD}"/>
                </a:ext>
              </a:extLst>
            </p:cNvPr>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sz="1800"/>
            </a:p>
          </p:txBody>
        </p:sp>
      </p:grpSp>
    </p:spTree>
    <p:extLst>
      <p:ext uri="{BB962C8B-B14F-4D97-AF65-F5344CB8AC3E}">
        <p14:creationId xmlns:p14="http://schemas.microsoft.com/office/powerpoint/2010/main" val="18050104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Lst>
  <p:hf sldNum="0" hdr="0" dt="0"/>
  <p:txStyles>
    <p:titleStyle>
      <a:lvl1pPr algn="l" rtl="0" eaLnBrk="1" fontAlgn="base" hangingPunct="1">
        <a:lnSpc>
          <a:spcPct val="80000"/>
        </a:lnSpc>
        <a:spcBef>
          <a:spcPct val="0"/>
        </a:spcBef>
        <a:spcAft>
          <a:spcPct val="0"/>
        </a:spcAft>
        <a:defRPr sz="3000" b="1">
          <a:solidFill>
            <a:srgbClr val="3F3018"/>
          </a:solidFill>
          <a:latin typeface="+mj-lt"/>
          <a:ea typeface="ＭＳ Ｐゴシック" charset="0"/>
          <a:cs typeface="ＭＳ Ｐゴシック" charset="0"/>
        </a:defRPr>
      </a:lvl1pPr>
      <a:lvl2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2pPr>
      <a:lvl3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3pPr>
      <a:lvl4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4pPr>
      <a:lvl5pPr algn="l" rtl="0" eaLnBrk="1" fontAlgn="base" hangingPunct="1">
        <a:lnSpc>
          <a:spcPct val="80000"/>
        </a:lnSpc>
        <a:spcBef>
          <a:spcPct val="0"/>
        </a:spcBef>
        <a:spcAft>
          <a:spcPct val="0"/>
        </a:spcAft>
        <a:defRPr sz="3000" b="1">
          <a:solidFill>
            <a:srgbClr val="3F3018"/>
          </a:solidFill>
          <a:latin typeface="Verdana" pitchFamily="34" charset="0"/>
          <a:ea typeface="ＭＳ Ｐゴシック" charset="0"/>
          <a:cs typeface="ＭＳ Ｐゴシック" charset="0"/>
        </a:defRPr>
      </a:lvl5pPr>
      <a:lvl6pPr marL="457189" algn="l" rtl="0" eaLnBrk="1" fontAlgn="base" hangingPunct="1">
        <a:lnSpc>
          <a:spcPct val="80000"/>
        </a:lnSpc>
        <a:spcBef>
          <a:spcPct val="0"/>
        </a:spcBef>
        <a:spcAft>
          <a:spcPct val="0"/>
        </a:spcAft>
        <a:defRPr sz="3000" b="1">
          <a:solidFill>
            <a:srgbClr val="3F3018"/>
          </a:solidFill>
          <a:latin typeface="Verdana" pitchFamily="34" charset="0"/>
        </a:defRPr>
      </a:lvl6pPr>
      <a:lvl7pPr marL="914377" algn="l" rtl="0" eaLnBrk="1" fontAlgn="base" hangingPunct="1">
        <a:lnSpc>
          <a:spcPct val="80000"/>
        </a:lnSpc>
        <a:spcBef>
          <a:spcPct val="0"/>
        </a:spcBef>
        <a:spcAft>
          <a:spcPct val="0"/>
        </a:spcAft>
        <a:defRPr sz="3000" b="1">
          <a:solidFill>
            <a:srgbClr val="3F3018"/>
          </a:solidFill>
          <a:latin typeface="Verdana" pitchFamily="34" charset="0"/>
        </a:defRPr>
      </a:lvl7pPr>
      <a:lvl8pPr marL="1371566" algn="l" rtl="0" eaLnBrk="1" fontAlgn="base" hangingPunct="1">
        <a:lnSpc>
          <a:spcPct val="80000"/>
        </a:lnSpc>
        <a:spcBef>
          <a:spcPct val="0"/>
        </a:spcBef>
        <a:spcAft>
          <a:spcPct val="0"/>
        </a:spcAft>
        <a:defRPr sz="3000" b="1">
          <a:solidFill>
            <a:srgbClr val="3F3018"/>
          </a:solidFill>
          <a:latin typeface="Verdana" pitchFamily="34" charset="0"/>
        </a:defRPr>
      </a:lvl8pPr>
      <a:lvl9pPr marL="1828754" algn="l" rtl="0" eaLnBrk="1" fontAlgn="base" hangingPunct="1">
        <a:lnSpc>
          <a:spcPct val="80000"/>
        </a:lnSpc>
        <a:spcBef>
          <a:spcPct val="0"/>
        </a:spcBef>
        <a:spcAft>
          <a:spcPct val="0"/>
        </a:spcAft>
        <a:defRPr sz="3000" b="1">
          <a:solidFill>
            <a:srgbClr val="3F3018"/>
          </a:solidFill>
          <a:latin typeface="Verdana" pitchFamily="34" charset="0"/>
        </a:defRPr>
      </a:lvl9pPr>
    </p:titleStyle>
    <p:bodyStyle>
      <a:lvl1pPr marL="271456" indent="-271456" algn="l" rtl="0" eaLnBrk="1" fontAlgn="base" hangingPunct="1">
        <a:spcBef>
          <a:spcPct val="0"/>
        </a:spcBef>
        <a:spcAft>
          <a:spcPct val="20000"/>
        </a:spcAft>
        <a:buClr>
          <a:schemeClr val="accent2"/>
        </a:buClr>
        <a:buFont typeface="Wingdings" pitchFamily="2" charset="2"/>
        <a:buChar char="§"/>
        <a:defRPr sz="2400">
          <a:solidFill>
            <a:schemeClr val="tx1"/>
          </a:solidFill>
          <a:latin typeface="+mn-lt"/>
          <a:ea typeface="ＭＳ Ｐゴシック" charset="0"/>
          <a:cs typeface="ＭＳ Ｐゴシック" charset="0"/>
        </a:defRPr>
      </a:lvl1pPr>
      <a:lvl2pPr marL="898503" indent="-273044" algn="l" rtl="0" eaLnBrk="1" fontAlgn="base" hangingPunct="1">
        <a:spcBef>
          <a:spcPct val="0"/>
        </a:spcBef>
        <a:spcAft>
          <a:spcPct val="20000"/>
        </a:spcAft>
        <a:buClr>
          <a:schemeClr val="accent2"/>
        </a:buClr>
        <a:buFont typeface="Wingdings" pitchFamily="2" charset="2"/>
        <a:buChar char="§"/>
        <a:defRPr sz="2000">
          <a:solidFill>
            <a:schemeClr val="tx1"/>
          </a:solidFill>
          <a:latin typeface="+mn-lt"/>
          <a:ea typeface="ＭＳ Ｐゴシック" charset="0"/>
        </a:defRPr>
      </a:lvl2pPr>
      <a:lvl3pPr marL="1342992" indent="-180970" algn="l" rtl="0" eaLnBrk="1" fontAlgn="base" hangingPunct="1">
        <a:spcBef>
          <a:spcPct val="0"/>
        </a:spcBef>
        <a:spcAft>
          <a:spcPct val="20000"/>
        </a:spcAft>
        <a:buClr>
          <a:schemeClr val="accent2"/>
        </a:buClr>
        <a:buFont typeface="Wingdings" pitchFamily="2" charset="2"/>
        <a:buChar char="§"/>
        <a:defRPr>
          <a:solidFill>
            <a:schemeClr val="tx1"/>
          </a:solidFill>
          <a:latin typeface="+mn-lt"/>
          <a:ea typeface="ＭＳ Ｐゴシック" charset="0"/>
        </a:defRPr>
      </a:lvl3pPr>
      <a:lvl4pPr marL="1892253" indent="-182558" algn="l" rtl="0" eaLnBrk="1" fontAlgn="base" hangingPunct="1">
        <a:spcBef>
          <a:spcPct val="0"/>
        </a:spcBef>
        <a:spcAft>
          <a:spcPct val="20000"/>
        </a:spcAft>
        <a:buClr>
          <a:schemeClr val="accent2"/>
        </a:buClr>
        <a:buFont typeface="Wingdings" pitchFamily="2" charset="2"/>
        <a:buChar char="§"/>
        <a:defRPr sz="1600">
          <a:solidFill>
            <a:schemeClr val="tx1"/>
          </a:solidFill>
          <a:latin typeface="+mn-lt"/>
          <a:ea typeface="ＭＳ Ｐゴシック" charset="0"/>
        </a:defRPr>
      </a:lvl4pPr>
      <a:lvl5pPr marL="2331980" indent="-176209"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ea typeface="ＭＳ Ｐゴシック" charset="0"/>
        </a:defRPr>
      </a:lvl5pPr>
      <a:lvl6pPr marL="2789169" indent="-176209"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6pPr>
      <a:lvl7pPr marL="3246358" indent="-176209"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7pPr>
      <a:lvl8pPr marL="3703546" indent="-176209"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8pPr>
      <a:lvl9pPr marL="4160735" indent="-176209" algn="l" rtl="0" eaLnBrk="1" fontAlgn="base" hangingPunct="1">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 name="Rectangle 7">
            <a:extLst>
              <a:ext uri="{FF2B5EF4-FFF2-40B4-BE49-F238E27FC236}">
                <a16:creationId xmlns:a16="http://schemas.microsoft.com/office/drawing/2014/main" id="{19B0F0B0-0897-4AA2-8606-8A8A14657F76}"/>
              </a:ext>
            </a:extLst>
          </p:cNvPr>
          <p:cNvSpPr>
            <a:spLocks noChangeArrowheads="1"/>
          </p:cNvSpPr>
          <p:nvPr userDrawn="1"/>
        </p:nvSpPr>
        <p:spPr bwMode="auto">
          <a:xfrm>
            <a:off x="1" y="1"/>
            <a:ext cx="12236451"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a:solidFill>
                  <a:srgbClr val="3F3018"/>
                </a:solidFill>
              </a:rPr>
              <a:t> </a:t>
            </a:r>
          </a:p>
        </p:txBody>
      </p:sp>
      <p:grpSp>
        <p:nvGrpSpPr>
          <p:cNvPr id="31" name="Group 155">
            <a:extLst>
              <a:ext uri="{FF2B5EF4-FFF2-40B4-BE49-F238E27FC236}">
                <a16:creationId xmlns:a16="http://schemas.microsoft.com/office/drawing/2014/main" id="{F895267A-2BE6-466B-9D25-266040CC4757}"/>
              </a:ext>
            </a:extLst>
          </p:cNvPr>
          <p:cNvGrpSpPr>
            <a:grpSpLocks noChangeAspect="1"/>
          </p:cNvGrpSpPr>
          <p:nvPr userDrawn="1"/>
        </p:nvGrpSpPr>
        <p:grpSpPr bwMode="auto">
          <a:xfrm>
            <a:off x="10311717" y="269876"/>
            <a:ext cx="1504779" cy="716459"/>
            <a:chOff x="774" y="981"/>
            <a:chExt cx="9622" cy="4578"/>
          </a:xfrm>
        </p:grpSpPr>
        <p:sp>
          <p:nvSpPr>
            <p:cNvPr id="32" name="Freeform 156">
              <a:extLst>
                <a:ext uri="{FF2B5EF4-FFF2-40B4-BE49-F238E27FC236}">
                  <a16:creationId xmlns:a16="http://schemas.microsoft.com/office/drawing/2014/main" id="{AB81C1AB-D416-4A09-881A-1FD3E37F9D1A}"/>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3" name="Freeform 157">
              <a:extLst>
                <a:ext uri="{FF2B5EF4-FFF2-40B4-BE49-F238E27FC236}">
                  <a16:creationId xmlns:a16="http://schemas.microsoft.com/office/drawing/2014/main" id="{6FBB8016-858D-4CAC-853D-FBB46E88004A}"/>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4" name="Freeform 158">
              <a:extLst>
                <a:ext uri="{FF2B5EF4-FFF2-40B4-BE49-F238E27FC236}">
                  <a16:creationId xmlns:a16="http://schemas.microsoft.com/office/drawing/2014/main" id="{ECB8E072-FE6C-4C03-BDBC-7C05C91301F0}"/>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5" name="Freeform 159">
              <a:extLst>
                <a:ext uri="{FF2B5EF4-FFF2-40B4-BE49-F238E27FC236}">
                  <a16:creationId xmlns:a16="http://schemas.microsoft.com/office/drawing/2014/main" id="{3B94AF3A-289C-4258-85EC-D2BA3A9865BB}"/>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60">
              <a:extLst>
                <a:ext uri="{FF2B5EF4-FFF2-40B4-BE49-F238E27FC236}">
                  <a16:creationId xmlns:a16="http://schemas.microsoft.com/office/drawing/2014/main" id="{43E881B0-808D-4795-837D-4BFC1BECB070}"/>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61">
              <a:extLst>
                <a:ext uri="{FF2B5EF4-FFF2-40B4-BE49-F238E27FC236}">
                  <a16:creationId xmlns:a16="http://schemas.microsoft.com/office/drawing/2014/main" id="{0CDD5729-716E-48E1-8198-AF593D5B9C9B}"/>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62">
              <a:extLst>
                <a:ext uri="{FF2B5EF4-FFF2-40B4-BE49-F238E27FC236}">
                  <a16:creationId xmlns:a16="http://schemas.microsoft.com/office/drawing/2014/main" id="{6402CA97-F061-4B2C-89E9-98A8A2A93A0E}"/>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63">
              <a:extLst>
                <a:ext uri="{FF2B5EF4-FFF2-40B4-BE49-F238E27FC236}">
                  <a16:creationId xmlns:a16="http://schemas.microsoft.com/office/drawing/2014/main" id="{794F90AD-1568-4E6A-A448-39F204E46D34}"/>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64">
              <a:extLst>
                <a:ext uri="{FF2B5EF4-FFF2-40B4-BE49-F238E27FC236}">
                  <a16:creationId xmlns:a16="http://schemas.microsoft.com/office/drawing/2014/main" id="{C7667C6D-1736-4226-B569-92B1CC054F6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Rectangle 165">
              <a:extLst>
                <a:ext uri="{FF2B5EF4-FFF2-40B4-BE49-F238E27FC236}">
                  <a16:creationId xmlns:a16="http://schemas.microsoft.com/office/drawing/2014/main" id="{3AFCC238-6E20-4CDB-8E96-9391DA697079}"/>
                </a:ext>
              </a:extLst>
            </p:cNvPr>
            <p:cNvSpPr>
              <a:spLocks noChangeAspect="1" noChangeArrowheads="1"/>
            </p:cNvSpPr>
            <p:nvPr/>
          </p:nvSpPr>
          <p:spPr bwMode="auto">
            <a:xfrm>
              <a:off x="3768" y="4752"/>
              <a:ext cx="70" cy="612"/>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2" name="Freeform 166">
              <a:extLst>
                <a:ext uri="{FF2B5EF4-FFF2-40B4-BE49-F238E27FC236}">
                  <a16:creationId xmlns:a16="http://schemas.microsoft.com/office/drawing/2014/main" id="{BC8BB47E-8380-4290-BE15-9AD60C2E8D02}"/>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67">
              <a:extLst>
                <a:ext uri="{FF2B5EF4-FFF2-40B4-BE49-F238E27FC236}">
                  <a16:creationId xmlns:a16="http://schemas.microsoft.com/office/drawing/2014/main" id="{9739CADE-BB93-4636-8EF6-9CAC89613EFE}"/>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Freeform 168">
              <a:extLst>
                <a:ext uri="{FF2B5EF4-FFF2-40B4-BE49-F238E27FC236}">
                  <a16:creationId xmlns:a16="http://schemas.microsoft.com/office/drawing/2014/main" id="{DBB3EE94-EBAB-44A4-A0B6-AB15F7C54020}"/>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5" name="Freeform 169">
              <a:extLst>
                <a:ext uri="{FF2B5EF4-FFF2-40B4-BE49-F238E27FC236}">
                  <a16:creationId xmlns:a16="http://schemas.microsoft.com/office/drawing/2014/main" id="{0E0F72E5-AB37-4AB2-B053-ADA96EA4DA1B}"/>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70">
              <a:extLst>
                <a:ext uri="{FF2B5EF4-FFF2-40B4-BE49-F238E27FC236}">
                  <a16:creationId xmlns:a16="http://schemas.microsoft.com/office/drawing/2014/main" id="{0DE260B8-1342-4C84-BDCA-EB9D5C76C889}"/>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71">
              <a:extLst>
                <a:ext uri="{FF2B5EF4-FFF2-40B4-BE49-F238E27FC236}">
                  <a16:creationId xmlns:a16="http://schemas.microsoft.com/office/drawing/2014/main" id="{CB2B38AC-BFCC-4497-97A7-87B5259F6112}"/>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72">
              <a:extLst>
                <a:ext uri="{FF2B5EF4-FFF2-40B4-BE49-F238E27FC236}">
                  <a16:creationId xmlns:a16="http://schemas.microsoft.com/office/drawing/2014/main" id="{ACB1F2B0-7640-41BD-84ED-22F37DB3F2C3}"/>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73">
              <a:extLst>
                <a:ext uri="{FF2B5EF4-FFF2-40B4-BE49-F238E27FC236}">
                  <a16:creationId xmlns:a16="http://schemas.microsoft.com/office/drawing/2014/main" id="{D4CE35A9-0BE2-4BB4-8AB3-5C29F7A16A43}"/>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74">
              <a:extLst>
                <a:ext uri="{FF2B5EF4-FFF2-40B4-BE49-F238E27FC236}">
                  <a16:creationId xmlns:a16="http://schemas.microsoft.com/office/drawing/2014/main" id="{1A9B3A1F-87FA-4093-8C1D-D45487DAC47F}"/>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75">
              <a:extLst>
                <a:ext uri="{FF2B5EF4-FFF2-40B4-BE49-F238E27FC236}">
                  <a16:creationId xmlns:a16="http://schemas.microsoft.com/office/drawing/2014/main" id="{991B71AD-10AA-43A5-A887-FCCD4DE59738}"/>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76">
              <a:extLst>
                <a:ext uri="{FF2B5EF4-FFF2-40B4-BE49-F238E27FC236}">
                  <a16:creationId xmlns:a16="http://schemas.microsoft.com/office/drawing/2014/main" id="{5EF2E933-3423-4314-BB69-27A9564AAE05}"/>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77">
              <a:extLst>
                <a:ext uri="{FF2B5EF4-FFF2-40B4-BE49-F238E27FC236}">
                  <a16:creationId xmlns:a16="http://schemas.microsoft.com/office/drawing/2014/main" id="{10C56929-1F3B-4ACB-8BE9-1B0C801107F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78">
              <a:extLst>
                <a:ext uri="{FF2B5EF4-FFF2-40B4-BE49-F238E27FC236}">
                  <a16:creationId xmlns:a16="http://schemas.microsoft.com/office/drawing/2014/main" id="{B89C7E84-CD6D-4FB7-A61A-879B69135EBC}"/>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
        <p:nvSpPr>
          <p:cNvPr id="1026" name="Rectangle 4"/>
          <p:cNvSpPr>
            <a:spLocks noGrp="1" noChangeArrowheads="1"/>
          </p:cNvSpPr>
          <p:nvPr>
            <p:ph type="title"/>
          </p:nvPr>
        </p:nvSpPr>
        <p:spPr bwMode="auto">
          <a:xfrm>
            <a:off x="958914" y="1187451"/>
            <a:ext cx="9596967" cy="65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Klik for at redigere titeltypografi i masteren</a:t>
            </a:r>
          </a:p>
        </p:txBody>
      </p:sp>
      <p:sp>
        <p:nvSpPr>
          <p:cNvPr id="1027" name="Rectangle 5"/>
          <p:cNvSpPr>
            <a:spLocks noGrp="1" noChangeArrowheads="1"/>
          </p:cNvSpPr>
          <p:nvPr>
            <p:ph type="body" idx="1"/>
          </p:nvPr>
        </p:nvSpPr>
        <p:spPr bwMode="auto">
          <a:xfrm>
            <a:off x="958914" y="2159006"/>
            <a:ext cx="9596967"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Tree>
    <p:extLst>
      <p:ext uri="{BB962C8B-B14F-4D97-AF65-F5344CB8AC3E}">
        <p14:creationId xmlns:p14="http://schemas.microsoft.com/office/powerpoint/2010/main" val="208977148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968" r:id="rId19"/>
  </p:sldLayoutIdLst>
  <p:hf sldNum="0" hdr="0" dt="0"/>
  <p:txStyles>
    <p:title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189" algn="l" rtl="0" fontAlgn="base">
        <a:lnSpc>
          <a:spcPct val="80000"/>
        </a:lnSpc>
        <a:spcBef>
          <a:spcPct val="0"/>
        </a:spcBef>
        <a:spcAft>
          <a:spcPct val="0"/>
        </a:spcAft>
        <a:defRPr sz="3000" b="1">
          <a:solidFill>
            <a:srgbClr val="3F3018"/>
          </a:solidFill>
          <a:latin typeface="Verdana" pitchFamily="34" charset="0"/>
        </a:defRPr>
      </a:lvl6pPr>
      <a:lvl7pPr marL="914377" algn="l" rtl="0" fontAlgn="base">
        <a:lnSpc>
          <a:spcPct val="80000"/>
        </a:lnSpc>
        <a:spcBef>
          <a:spcPct val="0"/>
        </a:spcBef>
        <a:spcAft>
          <a:spcPct val="0"/>
        </a:spcAft>
        <a:defRPr sz="3000" b="1">
          <a:solidFill>
            <a:srgbClr val="3F3018"/>
          </a:solidFill>
          <a:latin typeface="Verdana" pitchFamily="34" charset="0"/>
        </a:defRPr>
      </a:lvl7pPr>
      <a:lvl8pPr marL="1371566" algn="l" rtl="0" fontAlgn="base">
        <a:lnSpc>
          <a:spcPct val="80000"/>
        </a:lnSpc>
        <a:spcBef>
          <a:spcPct val="0"/>
        </a:spcBef>
        <a:spcAft>
          <a:spcPct val="0"/>
        </a:spcAft>
        <a:defRPr sz="3000" b="1">
          <a:solidFill>
            <a:srgbClr val="3F3018"/>
          </a:solidFill>
          <a:latin typeface="Verdana" pitchFamily="34" charset="0"/>
        </a:defRPr>
      </a:lvl8pPr>
      <a:lvl9pPr marL="1828754" algn="l" rtl="0" fontAlgn="base">
        <a:lnSpc>
          <a:spcPct val="80000"/>
        </a:lnSpc>
        <a:spcBef>
          <a:spcPct val="0"/>
        </a:spcBef>
        <a:spcAft>
          <a:spcPct val="0"/>
        </a:spcAft>
        <a:defRPr sz="3000" b="1">
          <a:solidFill>
            <a:srgbClr val="3F3018"/>
          </a:solidFill>
          <a:latin typeface="Verdana" pitchFamily="34" charset="0"/>
        </a:defRPr>
      </a:lvl9pPr>
    </p:titleStyle>
    <p:bodyStyle>
      <a:lvl1pPr marL="271456" indent="-271456" algn="l" rtl="0" eaLnBrk="0" fontAlgn="base" hangingPunct="0">
        <a:spcBef>
          <a:spcPct val="0"/>
        </a:spcBef>
        <a:spcAft>
          <a:spcPct val="20000"/>
        </a:spcAft>
        <a:buClr>
          <a:schemeClr val="accent2"/>
        </a:buClr>
        <a:buFont typeface="Wingdings" pitchFamily="2" charset="2"/>
        <a:buChar char="§"/>
        <a:defRPr sz="2400">
          <a:solidFill>
            <a:schemeClr val="tx1"/>
          </a:solidFill>
          <a:latin typeface="+mn-lt"/>
          <a:ea typeface="+mn-ea"/>
          <a:cs typeface="+mn-cs"/>
        </a:defRPr>
      </a:lvl1pPr>
      <a:lvl2pPr marL="898503" indent="-273044" algn="l" rtl="0" eaLnBrk="0" fontAlgn="base" hangingPunct="0">
        <a:spcBef>
          <a:spcPct val="0"/>
        </a:spcBef>
        <a:spcAft>
          <a:spcPct val="20000"/>
        </a:spcAft>
        <a:buClr>
          <a:schemeClr val="accent2"/>
        </a:buClr>
        <a:buFont typeface="Wingdings" pitchFamily="2" charset="2"/>
        <a:buChar char="§"/>
        <a:defRPr sz="2000">
          <a:solidFill>
            <a:schemeClr val="tx1"/>
          </a:solidFill>
          <a:latin typeface="+mn-lt"/>
        </a:defRPr>
      </a:lvl2pPr>
      <a:lvl3pPr marL="1342992" indent="-180970" algn="l" rtl="0" eaLnBrk="0" fontAlgn="base" hangingPunct="0">
        <a:spcBef>
          <a:spcPct val="0"/>
        </a:spcBef>
        <a:spcAft>
          <a:spcPct val="20000"/>
        </a:spcAft>
        <a:buClr>
          <a:schemeClr val="accent2"/>
        </a:buClr>
        <a:buFont typeface="Wingdings" pitchFamily="2" charset="2"/>
        <a:buChar char="§"/>
        <a:defRPr>
          <a:solidFill>
            <a:schemeClr val="tx1"/>
          </a:solidFill>
          <a:latin typeface="+mn-lt"/>
        </a:defRPr>
      </a:lvl3pPr>
      <a:lvl4pPr marL="1892253" indent="-182558" algn="l" rtl="0" eaLnBrk="0" fontAlgn="base" hangingPunct="0">
        <a:spcBef>
          <a:spcPct val="0"/>
        </a:spcBef>
        <a:spcAft>
          <a:spcPct val="20000"/>
        </a:spcAft>
        <a:buClr>
          <a:schemeClr val="accent2"/>
        </a:buClr>
        <a:buFont typeface="Wingdings" pitchFamily="2" charset="2"/>
        <a:buChar char="§"/>
        <a:defRPr sz="1600">
          <a:solidFill>
            <a:schemeClr val="tx1"/>
          </a:solidFill>
          <a:latin typeface="+mn-lt"/>
        </a:defRPr>
      </a:lvl4pPr>
      <a:lvl5pPr marL="2331980" indent="-176209" algn="l" rtl="0" eaLnBrk="0" fontAlgn="base" hangingPunct="0">
        <a:spcBef>
          <a:spcPct val="0"/>
        </a:spcBef>
        <a:spcAft>
          <a:spcPct val="20000"/>
        </a:spcAft>
        <a:buClr>
          <a:schemeClr val="accent2"/>
        </a:buClr>
        <a:buFont typeface="Wingdings" pitchFamily="2" charset="2"/>
        <a:buChar char="§"/>
        <a:defRPr sz="1400">
          <a:solidFill>
            <a:schemeClr val="tx1"/>
          </a:solidFill>
          <a:latin typeface="+mn-lt"/>
        </a:defRPr>
      </a:lvl5pPr>
      <a:lvl6pPr marL="2789169"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358"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546"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735"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1"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1" y="2159004"/>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9"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451" b="1" smtClean="0">
                <a:solidFill>
                  <a:schemeClr val="bg2"/>
                </a:solidFill>
              </a:rPr>
              <a:pPr>
                <a:defRPr/>
              </a:pPr>
              <a:t>‹#›</a:t>
            </a:fld>
            <a:r>
              <a:rPr lang="da-DK" altLang="da-DK" sz="451" b="1" dirty="0">
                <a:solidFill>
                  <a:schemeClr val="bg2"/>
                </a:solidFill>
              </a:rPr>
              <a:t>  ▪  www.regionmidtjylland.dk</a:t>
            </a:r>
          </a:p>
        </p:txBody>
      </p:sp>
      <p:pic>
        <p:nvPicPr>
          <p:cNvPr id="2" name="Billede 1"/>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3465" y="107977"/>
            <a:ext cx="841468" cy="405483"/>
          </a:xfrm>
          <a:prstGeom prst="rect">
            <a:avLst/>
          </a:prstGeom>
        </p:spPr>
      </p:pic>
    </p:spTree>
    <p:extLst>
      <p:ext uri="{BB962C8B-B14F-4D97-AF65-F5344CB8AC3E}">
        <p14:creationId xmlns:p14="http://schemas.microsoft.com/office/powerpoint/2010/main" val="1378403448"/>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 id="2147483808" r:id="rId25"/>
    <p:sldLayoutId id="2147483809" r:id="rId26"/>
    <p:sldLayoutId id="2147483810" r:id="rId27"/>
    <p:sldLayoutId id="2147483811" r:id="rId28"/>
  </p:sldLayoutIdLst>
  <p:txStyles>
    <p:titleStyle>
      <a:lvl1pPr algn="l" rtl="0" eaLnBrk="1" fontAlgn="base" hangingPunct="1">
        <a:lnSpc>
          <a:spcPct val="80000"/>
        </a:lnSpc>
        <a:spcBef>
          <a:spcPct val="0"/>
        </a:spcBef>
        <a:spcAft>
          <a:spcPct val="0"/>
        </a:spcAft>
        <a:defRPr sz="2025"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251" b="1">
          <a:solidFill>
            <a:srgbClr val="3F3018"/>
          </a:solidFill>
          <a:latin typeface="Verdana" pitchFamily="34" charset="0"/>
        </a:defRPr>
      </a:lvl2pPr>
      <a:lvl3pPr algn="l" rtl="0" eaLnBrk="1" fontAlgn="base" hangingPunct="1">
        <a:lnSpc>
          <a:spcPct val="80000"/>
        </a:lnSpc>
        <a:spcBef>
          <a:spcPct val="0"/>
        </a:spcBef>
        <a:spcAft>
          <a:spcPct val="0"/>
        </a:spcAft>
        <a:defRPr sz="2251" b="1">
          <a:solidFill>
            <a:srgbClr val="3F3018"/>
          </a:solidFill>
          <a:latin typeface="Verdana" pitchFamily="34" charset="0"/>
        </a:defRPr>
      </a:lvl3pPr>
      <a:lvl4pPr algn="l" rtl="0" eaLnBrk="1" fontAlgn="base" hangingPunct="1">
        <a:lnSpc>
          <a:spcPct val="80000"/>
        </a:lnSpc>
        <a:spcBef>
          <a:spcPct val="0"/>
        </a:spcBef>
        <a:spcAft>
          <a:spcPct val="0"/>
        </a:spcAft>
        <a:defRPr sz="2251" b="1">
          <a:solidFill>
            <a:srgbClr val="3F3018"/>
          </a:solidFill>
          <a:latin typeface="Verdana" pitchFamily="34" charset="0"/>
        </a:defRPr>
      </a:lvl4pPr>
      <a:lvl5pPr algn="l" rtl="0" eaLnBrk="1" fontAlgn="base" hangingPunct="1">
        <a:lnSpc>
          <a:spcPct val="80000"/>
        </a:lnSpc>
        <a:spcBef>
          <a:spcPct val="0"/>
        </a:spcBef>
        <a:spcAft>
          <a:spcPct val="0"/>
        </a:spcAft>
        <a:defRPr sz="2251" b="1">
          <a:solidFill>
            <a:srgbClr val="3F3018"/>
          </a:solidFill>
          <a:latin typeface="Verdana" pitchFamily="34" charset="0"/>
        </a:defRPr>
      </a:lvl5pPr>
      <a:lvl6pPr marL="342906" algn="l" rtl="0" eaLnBrk="1" fontAlgn="base" hangingPunct="1">
        <a:lnSpc>
          <a:spcPct val="80000"/>
        </a:lnSpc>
        <a:spcBef>
          <a:spcPct val="0"/>
        </a:spcBef>
        <a:spcAft>
          <a:spcPct val="0"/>
        </a:spcAft>
        <a:defRPr sz="2251" b="1">
          <a:solidFill>
            <a:srgbClr val="3F3018"/>
          </a:solidFill>
          <a:latin typeface="Verdana" pitchFamily="34" charset="0"/>
        </a:defRPr>
      </a:lvl6pPr>
      <a:lvl7pPr marL="685812" algn="l" rtl="0" eaLnBrk="1" fontAlgn="base" hangingPunct="1">
        <a:lnSpc>
          <a:spcPct val="80000"/>
        </a:lnSpc>
        <a:spcBef>
          <a:spcPct val="0"/>
        </a:spcBef>
        <a:spcAft>
          <a:spcPct val="0"/>
        </a:spcAft>
        <a:defRPr sz="2251" b="1">
          <a:solidFill>
            <a:srgbClr val="3F3018"/>
          </a:solidFill>
          <a:latin typeface="Verdana" pitchFamily="34" charset="0"/>
        </a:defRPr>
      </a:lvl7pPr>
      <a:lvl8pPr marL="1028717" algn="l" rtl="0" eaLnBrk="1" fontAlgn="base" hangingPunct="1">
        <a:lnSpc>
          <a:spcPct val="80000"/>
        </a:lnSpc>
        <a:spcBef>
          <a:spcPct val="0"/>
        </a:spcBef>
        <a:spcAft>
          <a:spcPct val="0"/>
        </a:spcAft>
        <a:defRPr sz="2251" b="1">
          <a:solidFill>
            <a:srgbClr val="3F3018"/>
          </a:solidFill>
          <a:latin typeface="Verdana" pitchFamily="34" charset="0"/>
        </a:defRPr>
      </a:lvl8pPr>
      <a:lvl9pPr marL="1371623" algn="l" rtl="0" eaLnBrk="1" fontAlgn="base" hangingPunct="1">
        <a:lnSpc>
          <a:spcPct val="80000"/>
        </a:lnSpc>
        <a:spcBef>
          <a:spcPct val="0"/>
        </a:spcBef>
        <a:spcAft>
          <a:spcPct val="0"/>
        </a:spcAft>
        <a:defRPr sz="2251" b="1">
          <a:solidFill>
            <a:srgbClr val="3F3018"/>
          </a:solidFill>
          <a:latin typeface="Verdana" pitchFamily="34" charset="0"/>
        </a:defRPr>
      </a:lvl9pPr>
    </p:titleStyle>
    <p:bodyStyle>
      <a:lvl1pPr marL="0" marR="0" indent="0" algn="l" defTabSz="514371" rtl="0" eaLnBrk="1" fontAlgn="base" latinLnBrk="0" hangingPunct="1">
        <a:lnSpc>
          <a:spcPct val="100000"/>
        </a:lnSpc>
        <a:spcBef>
          <a:spcPct val="0"/>
        </a:spcBef>
        <a:spcAft>
          <a:spcPct val="20000"/>
        </a:spcAft>
        <a:buClr>
          <a:schemeClr val="accent3"/>
        </a:buClr>
        <a:buSzTx/>
        <a:buFont typeface="Wingdings" pitchFamily="2" charset="2"/>
        <a:buNone/>
        <a:tabLst/>
        <a:defRPr sz="1800">
          <a:solidFill>
            <a:schemeClr val="tx1"/>
          </a:solidFill>
          <a:latin typeface="+mn-lt"/>
          <a:ea typeface="+mn-ea"/>
          <a:cs typeface="+mn-cs"/>
        </a:defRPr>
      </a:lvl1pPr>
      <a:lvl2pPr marL="673906" indent="-204792"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2pPr>
      <a:lvl3pPr marL="1007285" indent="-135734" algn="l" rtl="0" eaLnBrk="1" fontAlgn="base" hangingPunct="1">
        <a:spcBef>
          <a:spcPct val="0"/>
        </a:spcBef>
        <a:spcAft>
          <a:spcPct val="20000"/>
        </a:spcAft>
        <a:buClr>
          <a:schemeClr val="accent3"/>
        </a:buClr>
        <a:buFont typeface="Wingdings" pitchFamily="2" charset="2"/>
        <a:buChar char="§"/>
        <a:defRPr sz="1463">
          <a:solidFill>
            <a:schemeClr val="tx1"/>
          </a:solidFill>
          <a:latin typeface="+mn-lt"/>
        </a:defRPr>
      </a:lvl3pPr>
      <a:lvl4pPr marL="1419249" indent="-136925" algn="l" rtl="0" eaLnBrk="1" fontAlgn="base" hangingPunct="1">
        <a:spcBef>
          <a:spcPct val="0"/>
        </a:spcBef>
        <a:spcAft>
          <a:spcPct val="20000"/>
        </a:spcAft>
        <a:buClr>
          <a:schemeClr val="accent3"/>
        </a:buClr>
        <a:buFont typeface="Wingdings" pitchFamily="2" charset="2"/>
        <a:buChar char="§"/>
        <a:defRPr sz="1237">
          <a:solidFill>
            <a:schemeClr val="tx1"/>
          </a:solidFill>
          <a:latin typeface="+mn-lt"/>
        </a:defRPr>
      </a:lvl4pPr>
      <a:lvl5pPr marL="1749056" indent="-132162" algn="l" rtl="0" eaLnBrk="1" fontAlgn="base" hangingPunct="1">
        <a:spcBef>
          <a:spcPct val="0"/>
        </a:spcBef>
        <a:spcAft>
          <a:spcPct val="20000"/>
        </a:spcAft>
        <a:buClr>
          <a:schemeClr val="accent3"/>
        </a:buClr>
        <a:buFont typeface="Wingdings" pitchFamily="2" charset="2"/>
        <a:buChar char="§"/>
        <a:defRPr sz="1012">
          <a:solidFill>
            <a:schemeClr val="tx1"/>
          </a:solidFill>
          <a:latin typeface="+mn-lt"/>
        </a:defRPr>
      </a:lvl5pPr>
      <a:lvl6pPr marL="2091962" indent="-132162" algn="l" rtl="0" eaLnBrk="1" fontAlgn="base" hangingPunct="1">
        <a:spcBef>
          <a:spcPct val="0"/>
        </a:spcBef>
        <a:spcAft>
          <a:spcPct val="20000"/>
        </a:spcAft>
        <a:buClr>
          <a:schemeClr val="accent2"/>
        </a:buClr>
        <a:buFont typeface="Wingdings" pitchFamily="2" charset="2"/>
        <a:buChar char="§"/>
        <a:defRPr sz="1068">
          <a:solidFill>
            <a:schemeClr val="tx1"/>
          </a:solidFill>
          <a:latin typeface="+mn-lt"/>
        </a:defRPr>
      </a:lvl6pPr>
      <a:lvl7pPr marL="2434870" indent="-132162" algn="l" rtl="0" eaLnBrk="1" fontAlgn="base" hangingPunct="1">
        <a:spcBef>
          <a:spcPct val="0"/>
        </a:spcBef>
        <a:spcAft>
          <a:spcPct val="20000"/>
        </a:spcAft>
        <a:buClr>
          <a:schemeClr val="accent2"/>
        </a:buClr>
        <a:buFont typeface="Wingdings" pitchFamily="2" charset="2"/>
        <a:buChar char="§"/>
        <a:defRPr sz="1068">
          <a:solidFill>
            <a:schemeClr val="tx1"/>
          </a:solidFill>
          <a:latin typeface="+mn-lt"/>
        </a:defRPr>
      </a:lvl7pPr>
      <a:lvl8pPr marL="2777776" indent="-132162" algn="l" rtl="0" eaLnBrk="1" fontAlgn="base" hangingPunct="1">
        <a:spcBef>
          <a:spcPct val="0"/>
        </a:spcBef>
        <a:spcAft>
          <a:spcPct val="20000"/>
        </a:spcAft>
        <a:buClr>
          <a:schemeClr val="accent2"/>
        </a:buClr>
        <a:buFont typeface="Wingdings" pitchFamily="2" charset="2"/>
        <a:buChar char="§"/>
        <a:defRPr sz="1068">
          <a:solidFill>
            <a:schemeClr val="tx1"/>
          </a:solidFill>
          <a:latin typeface="+mn-lt"/>
        </a:defRPr>
      </a:lvl8pPr>
      <a:lvl9pPr marL="3120681" indent="-132162" algn="l" rtl="0" eaLnBrk="1" fontAlgn="base" hangingPunct="1">
        <a:spcBef>
          <a:spcPct val="0"/>
        </a:spcBef>
        <a:spcAft>
          <a:spcPct val="20000"/>
        </a:spcAft>
        <a:buClr>
          <a:schemeClr val="accent2"/>
        </a:buClr>
        <a:buFont typeface="Wingdings" pitchFamily="2" charset="2"/>
        <a:buChar char="§"/>
        <a:defRPr sz="1068">
          <a:solidFill>
            <a:schemeClr val="tx1"/>
          </a:solidFill>
          <a:latin typeface="+mn-lt"/>
        </a:defRPr>
      </a:lvl9pPr>
    </p:bodyStyle>
    <p:otherStyle>
      <a:defPPr>
        <a:defRPr lang="da-DK"/>
      </a:defPPr>
      <a:lvl1pPr marL="0" algn="l" defTabSz="685812" rtl="0" eaLnBrk="1" latinLnBrk="0" hangingPunct="1">
        <a:defRPr sz="1351" kern="1200">
          <a:solidFill>
            <a:schemeClr val="tx1"/>
          </a:solidFill>
          <a:latin typeface="+mn-lt"/>
          <a:ea typeface="+mn-ea"/>
          <a:cs typeface="+mn-cs"/>
        </a:defRPr>
      </a:lvl1pPr>
      <a:lvl2pPr marL="342906" algn="l" defTabSz="685812" rtl="0" eaLnBrk="1" latinLnBrk="0" hangingPunct="1">
        <a:defRPr sz="1351" kern="1200">
          <a:solidFill>
            <a:schemeClr val="tx1"/>
          </a:solidFill>
          <a:latin typeface="+mn-lt"/>
          <a:ea typeface="+mn-ea"/>
          <a:cs typeface="+mn-cs"/>
        </a:defRPr>
      </a:lvl2pPr>
      <a:lvl3pPr marL="685812" algn="l" defTabSz="685812" rtl="0" eaLnBrk="1" latinLnBrk="0" hangingPunct="1">
        <a:defRPr sz="1351" kern="1200">
          <a:solidFill>
            <a:schemeClr val="tx1"/>
          </a:solidFill>
          <a:latin typeface="+mn-lt"/>
          <a:ea typeface="+mn-ea"/>
          <a:cs typeface="+mn-cs"/>
        </a:defRPr>
      </a:lvl3pPr>
      <a:lvl4pPr marL="1028717" algn="l" defTabSz="685812" rtl="0" eaLnBrk="1" latinLnBrk="0" hangingPunct="1">
        <a:defRPr sz="1351" kern="1200">
          <a:solidFill>
            <a:schemeClr val="tx1"/>
          </a:solidFill>
          <a:latin typeface="+mn-lt"/>
          <a:ea typeface="+mn-ea"/>
          <a:cs typeface="+mn-cs"/>
        </a:defRPr>
      </a:lvl4pPr>
      <a:lvl5pPr marL="1371623" algn="l" defTabSz="685812" rtl="0" eaLnBrk="1" latinLnBrk="0" hangingPunct="1">
        <a:defRPr sz="1351" kern="1200">
          <a:solidFill>
            <a:schemeClr val="tx1"/>
          </a:solidFill>
          <a:latin typeface="+mn-lt"/>
          <a:ea typeface="+mn-ea"/>
          <a:cs typeface="+mn-cs"/>
        </a:defRPr>
      </a:lvl5pPr>
      <a:lvl6pPr marL="1714528" algn="l" defTabSz="685812" rtl="0" eaLnBrk="1" latinLnBrk="0" hangingPunct="1">
        <a:defRPr sz="1351" kern="1200">
          <a:solidFill>
            <a:schemeClr val="tx1"/>
          </a:solidFill>
          <a:latin typeface="+mn-lt"/>
          <a:ea typeface="+mn-ea"/>
          <a:cs typeface="+mn-cs"/>
        </a:defRPr>
      </a:lvl6pPr>
      <a:lvl7pPr marL="2057435" algn="l" defTabSz="685812" rtl="0" eaLnBrk="1" latinLnBrk="0" hangingPunct="1">
        <a:defRPr sz="1351" kern="1200">
          <a:solidFill>
            <a:schemeClr val="tx1"/>
          </a:solidFill>
          <a:latin typeface="+mn-lt"/>
          <a:ea typeface="+mn-ea"/>
          <a:cs typeface="+mn-cs"/>
        </a:defRPr>
      </a:lvl7pPr>
      <a:lvl8pPr marL="2400339" algn="l" defTabSz="685812" rtl="0" eaLnBrk="1" latinLnBrk="0" hangingPunct="1">
        <a:defRPr sz="1351" kern="1200">
          <a:solidFill>
            <a:schemeClr val="tx1"/>
          </a:solidFill>
          <a:latin typeface="+mn-lt"/>
          <a:ea typeface="+mn-ea"/>
          <a:cs typeface="+mn-cs"/>
        </a:defRPr>
      </a:lvl8pPr>
      <a:lvl9pPr marL="2743246" algn="l" defTabSz="685812" rtl="0" eaLnBrk="1" latinLnBrk="0" hangingPunct="1">
        <a:defRPr sz="135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09"/>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800" b="1" smtClean="0">
                <a:solidFill>
                  <a:schemeClr val="bg2"/>
                </a:solidFill>
              </a:rPr>
              <a:pPr>
                <a:defRPr/>
              </a:pPr>
              <a:t>‹#›</a:t>
            </a:fld>
            <a:r>
              <a:rPr lang="da-DK" altLang="da-DK" sz="800" b="1" dirty="0">
                <a:solidFill>
                  <a:schemeClr val="bg2"/>
                </a:solidFill>
              </a:rPr>
              <a:t>  ▪  www.regionmidtjylland.dk</a:t>
            </a:r>
          </a:p>
        </p:txBody>
      </p:sp>
      <p:pic>
        <p:nvPicPr>
          <p:cNvPr id="2" name="Billede 1"/>
          <p:cNvPicPr preferRelativeResize="0">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3463" y="107977"/>
            <a:ext cx="841468" cy="405483"/>
          </a:xfrm>
          <a:prstGeom prst="rect">
            <a:avLst/>
          </a:prstGeom>
        </p:spPr>
      </p:pic>
    </p:spTree>
    <p:extLst>
      <p:ext uri="{BB962C8B-B14F-4D97-AF65-F5344CB8AC3E}">
        <p14:creationId xmlns:p14="http://schemas.microsoft.com/office/powerpoint/2010/main" val="8792818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Lst>
  <p:txStyles>
    <p:titleStyle>
      <a:lvl1pPr algn="l" rtl="0" eaLnBrk="1" fontAlgn="base" hangingPunct="1">
        <a:lnSpc>
          <a:spcPct val="80000"/>
        </a:lnSpc>
        <a:spcBef>
          <a:spcPct val="0"/>
        </a:spcBef>
        <a:spcAft>
          <a:spcPct val="0"/>
        </a:spcAft>
        <a:defRPr sz="35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3999" b="1">
          <a:solidFill>
            <a:srgbClr val="3F3018"/>
          </a:solidFill>
          <a:latin typeface="Verdana" pitchFamily="34" charset="0"/>
        </a:defRPr>
      </a:lvl2pPr>
      <a:lvl3pPr algn="l" rtl="0" eaLnBrk="1" fontAlgn="base" hangingPunct="1">
        <a:lnSpc>
          <a:spcPct val="80000"/>
        </a:lnSpc>
        <a:spcBef>
          <a:spcPct val="0"/>
        </a:spcBef>
        <a:spcAft>
          <a:spcPct val="0"/>
        </a:spcAft>
        <a:defRPr sz="3999" b="1">
          <a:solidFill>
            <a:srgbClr val="3F3018"/>
          </a:solidFill>
          <a:latin typeface="Verdana" pitchFamily="34" charset="0"/>
        </a:defRPr>
      </a:lvl3pPr>
      <a:lvl4pPr algn="l" rtl="0" eaLnBrk="1" fontAlgn="base" hangingPunct="1">
        <a:lnSpc>
          <a:spcPct val="80000"/>
        </a:lnSpc>
        <a:spcBef>
          <a:spcPct val="0"/>
        </a:spcBef>
        <a:spcAft>
          <a:spcPct val="0"/>
        </a:spcAft>
        <a:defRPr sz="3999" b="1">
          <a:solidFill>
            <a:srgbClr val="3F3018"/>
          </a:solidFill>
          <a:latin typeface="Verdana" pitchFamily="34" charset="0"/>
        </a:defRPr>
      </a:lvl4pPr>
      <a:lvl5pPr algn="l" rtl="0" eaLnBrk="1" fontAlgn="base" hangingPunct="1">
        <a:lnSpc>
          <a:spcPct val="80000"/>
        </a:lnSpc>
        <a:spcBef>
          <a:spcPct val="0"/>
        </a:spcBef>
        <a:spcAft>
          <a:spcPct val="0"/>
        </a:spcAft>
        <a:defRPr sz="3999" b="1">
          <a:solidFill>
            <a:srgbClr val="3F3018"/>
          </a:solidFill>
          <a:latin typeface="Verdana" pitchFamily="34" charset="0"/>
        </a:defRPr>
      </a:lvl5pPr>
      <a:lvl6pPr marL="609407" algn="l" rtl="0" eaLnBrk="1" fontAlgn="base" hangingPunct="1">
        <a:lnSpc>
          <a:spcPct val="80000"/>
        </a:lnSpc>
        <a:spcBef>
          <a:spcPct val="0"/>
        </a:spcBef>
        <a:spcAft>
          <a:spcPct val="0"/>
        </a:spcAft>
        <a:defRPr sz="3999" b="1">
          <a:solidFill>
            <a:srgbClr val="3F3018"/>
          </a:solidFill>
          <a:latin typeface="Verdana" pitchFamily="34" charset="0"/>
        </a:defRPr>
      </a:lvl6pPr>
      <a:lvl7pPr marL="1218815" algn="l" rtl="0" eaLnBrk="1" fontAlgn="base" hangingPunct="1">
        <a:lnSpc>
          <a:spcPct val="80000"/>
        </a:lnSpc>
        <a:spcBef>
          <a:spcPct val="0"/>
        </a:spcBef>
        <a:spcAft>
          <a:spcPct val="0"/>
        </a:spcAft>
        <a:defRPr sz="3999" b="1">
          <a:solidFill>
            <a:srgbClr val="3F3018"/>
          </a:solidFill>
          <a:latin typeface="Verdana" pitchFamily="34" charset="0"/>
        </a:defRPr>
      </a:lvl7pPr>
      <a:lvl8pPr marL="1828221" algn="l" rtl="0" eaLnBrk="1" fontAlgn="base" hangingPunct="1">
        <a:lnSpc>
          <a:spcPct val="80000"/>
        </a:lnSpc>
        <a:spcBef>
          <a:spcPct val="0"/>
        </a:spcBef>
        <a:spcAft>
          <a:spcPct val="0"/>
        </a:spcAft>
        <a:defRPr sz="3999" b="1">
          <a:solidFill>
            <a:srgbClr val="3F3018"/>
          </a:solidFill>
          <a:latin typeface="Verdana" pitchFamily="34" charset="0"/>
        </a:defRPr>
      </a:lvl8pPr>
      <a:lvl9pPr marL="2437628" algn="l" rtl="0" eaLnBrk="1" fontAlgn="base" hangingPunct="1">
        <a:lnSpc>
          <a:spcPct val="80000"/>
        </a:lnSpc>
        <a:spcBef>
          <a:spcPct val="0"/>
        </a:spcBef>
        <a:spcAft>
          <a:spcPct val="0"/>
        </a:spcAft>
        <a:defRPr sz="3999" b="1">
          <a:solidFill>
            <a:srgbClr val="3F3018"/>
          </a:solidFill>
          <a:latin typeface="Verdana" pitchFamily="34" charset="0"/>
        </a:defRPr>
      </a:lvl9pPr>
    </p:titleStyle>
    <p:bodyStyle>
      <a:lvl1pPr marL="457067" marR="0" indent="-457067" algn="l" defTabSz="914133"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3199">
          <a:solidFill>
            <a:schemeClr val="tx1"/>
          </a:solidFill>
          <a:latin typeface="+mn-lt"/>
          <a:ea typeface="+mn-ea"/>
          <a:cs typeface="+mn-cs"/>
        </a:defRPr>
      </a:lvl1pPr>
      <a:lvl2pPr marL="1197654" indent="-363952" algn="l" rtl="0" eaLnBrk="1" fontAlgn="base" hangingPunct="1">
        <a:spcBef>
          <a:spcPct val="0"/>
        </a:spcBef>
        <a:spcAft>
          <a:spcPct val="20000"/>
        </a:spcAft>
        <a:buClr>
          <a:schemeClr val="accent3"/>
        </a:buClr>
        <a:buFont typeface="Wingdings" pitchFamily="2" charset="2"/>
        <a:buChar char="§"/>
        <a:defRPr sz="3199">
          <a:solidFill>
            <a:schemeClr val="tx1"/>
          </a:solidFill>
          <a:latin typeface="+mn-lt"/>
        </a:defRPr>
      </a:lvl2pPr>
      <a:lvl3pPr marL="1790133" indent="-241223" algn="l" rtl="0" eaLnBrk="1" fontAlgn="base" hangingPunct="1">
        <a:spcBef>
          <a:spcPct val="0"/>
        </a:spcBef>
        <a:spcAft>
          <a:spcPct val="20000"/>
        </a:spcAft>
        <a:buClr>
          <a:schemeClr val="accent3"/>
        </a:buClr>
        <a:buFont typeface="Wingdings" pitchFamily="2" charset="2"/>
        <a:buChar char="§"/>
        <a:defRPr sz="2599">
          <a:solidFill>
            <a:schemeClr val="tx1"/>
          </a:solidFill>
          <a:latin typeface="+mn-lt"/>
        </a:defRPr>
      </a:lvl3pPr>
      <a:lvl4pPr marL="2522268" indent="-243341" algn="l" rtl="0" eaLnBrk="1" fontAlgn="base" hangingPunct="1">
        <a:spcBef>
          <a:spcPct val="0"/>
        </a:spcBef>
        <a:spcAft>
          <a:spcPct val="20000"/>
        </a:spcAft>
        <a:buClr>
          <a:schemeClr val="accent3"/>
        </a:buClr>
        <a:buFont typeface="Wingdings" pitchFamily="2" charset="2"/>
        <a:buChar char="§"/>
        <a:defRPr sz="2200">
          <a:solidFill>
            <a:schemeClr val="tx1"/>
          </a:solidFill>
          <a:latin typeface="+mn-lt"/>
        </a:defRPr>
      </a:lvl4pPr>
      <a:lvl5pPr marL="3108400" indent="-234877" algn="l" rtl="0" eaLnBrk="1" fontAlgn="base" hangingPunct="1">
        <a:spcBef>
          <a:spcPct val="0"/>
        </a:spcBef>
        <a:spcAft>
          <a:spcPct val="20000"/>
        </a:spcAft>
        <a:buClr>
          <a:schemeClr val="accent3"/>
        </a:buClr>
        <a:buFont typeface="Wingdings" pitchFamily="2" charset="2"/>
        <a:buChar char="§"/>
        <a:defRPr sz="1800">
          <a:solidFill>
            <a:schemeClr val="tx1"/>
          </a:solidFill>
          <a:latin typeface="+mn-lt"/>
        </a:defRPr>
      </a:lvl5pPr>
      <a:lvl6pPr marL="3717806"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6pPr>
      <a:lvl7pPr marL="4327213"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7pPr>
      <a:lvl8pPr marL="4936621"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8pPr>
      <a:lvl9pPr marL="5546027" indent="-234877" algn="l" rtl="0" eaLnBrk="1" fontAlgn="base" hangingPunct="1">
        <a:spcBef>
          <a:spcPct val="0"/>
        </a:spcBef>
        <a:spcAft>
          <a:spcPct val="20000"/>
        </a:spcAft>
        <a:buClr>
          <a:schemeClr val="accent2"/>
        </a:buClr>
        <a:buFont typeface="Wingdings" pitchFamily="2" charset="2"/>
        <a:buChar char="§"/>
        <a:defRPr sz="1900">
          <a:solidFill>
            <a:schemeClr val="tx1"/>
          </a:solidFill>
          <a:latin typeface="+mn-lt"/>
        </a:defRPr>
      </a:lvl9pPr>
    </p:bodyStyle>
    <p:otherStyle>
      <a:defPPr>
        <a:defRPr lang="da-DK"/>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 name="Rectangle 7">
            <a:extLst>
              <a:ext uri="{FF2B5EF4-FFF2-40B4-BE49-F238E27FC236}">
                <a16:creationId xmlns:a16="http://schemas.microsoft.com/office/drawing/2014/main" id="{19B0F0B0-0897-4AA2-8606-8A8A14657F76}"/>
              </a:ext>
            </a:extLst>
          </p:cNvPr>
          <p:cNvSpPr>
            <a:spLocks noChangeArrowheads="1"/>
          </p:cNvSpPr>
          <p:nvPr userDrawn="1"/>
        </p:nvSpPr>
        <p:spPr bwMode="auto">
          <a:xfrm>
            <a:off x="1" y="1"/>
            <a:ext cx="12236451"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r>
              <a:rPr lang="da-DK" altLang="da-DK" sz="2400">
                <a:solidFill>
                  <a:srgbClr val="3F3018"/>
                </a:solidFill>
              </a:rPr>
              <a:t> </a:t>
            </a:r>
          </a:p>
        </p:txBody>
      </p:sp>
      <p:grpSp>
        <p:nvGrpSpPr>
          <p:cNvPr id="31" name="Group 155">
            <a:extLst>
              <a:ext uri="{FF2B5EF4-FFF2-40B4-BE49-F238E27FC236}">
                <a16:creationId xmlns:a16="http://schemas.microsoft.com/office/drawing/2014/main" id="{F895267A-2BE6-466B-9D25-266040CC4757}"/>
              </a:ext>
            </a:extLst>
          </p:cNvPr>
          <p:cNvGrpSpPr>
            <a:grpSpLocks noChangeAspect="1"/>
          </p:cNvGrpSpPr>
          <p:nvPr userDrawn="1"/>
        </p:nvGrpSpPr>
        <p:grpSpPr bwMode="auto">
          <a:xfrm>
            <a:off x="10311717" y="269877"/>
            <a:ext cx="1504779" cy="716459"/>
            <a:chOff x="774" y="981"/>
            <a:chExt cx="9622" cy="4578"/>
          </a:xfrm>
        </p:grpSpPr>
        <p:sp>
          <p:nvSpPr>
            <p:cNvPr id="32" name="Freeform 156">
              <a:extLst>
                <a:ext uri="{FF2B5EF4-FFF2-40B4-BE49-F238E27FC236}">
                  <a16:creationId xmlns:a16="http://schemas.microsoft.com/office/drawing/2014/main" id="{AB81C1AB-D416-4A09-881A-1FD3E37F9D1A}"/>
                </a:ext>
              </a:extLst>
            </p:cNvPr>
            <p:cNvSpPr>
              <a:spLocks noChangeAspect="1"/>
            </p:cNvSpPr>
            <p:nvPr/>
          </p:nvSpPr>
          <p:spPr bwMode="auto">
            <a:xfrm>
              <a:off x="774" y="1813"/>
              <a:ext cx="3745" cy="2391"/>
            </a:xfrm>
            <a:custGeom>
              <a:avLst/>
              <a:gdLst>
                <a:gd name="T0" fmla="*/ 2147483647 w 1594"/>
                <a:gd name="T1" fmla="*/ 0 h 1018"/>
                <a:gd name="T2" fmla="*/ 2145894461 w 1594"/>
                <a:gd name="T3" fmla="*/ 0 h 1018"/>
                <a:gd name="T4" fmla="*/ 109326049 w 1594"/>
                <a:gd name="T5" fmla="*/ 66848254 h 1018"/>
                <a:gd name="T6" fmla="*/ 17939032 w 1594"/>
                <a:gd name="T7" fmla="*/ 179242266 h 1018"/>
                <a:gd name="T8" fmla="*/ 0 w 1594"/>
                <a:gd name="T9" fmla="*/ 519547894 h 1018"/>
                <a:gd name="T10" fmla="*/ 91304512 w 1594"/>
                <a:gd name="T11" fmla="*/ 634588896 h 1018"/>
                <a:gd name="T12" fmla="*/ 828287279 w 1594"/>
                <a:gd name="T13" fmla="*/ 1202409847 h 1018"/>
                <a:gd name="T14" fmla="*/ 828287279 w 1594"/>
                <a:gd name="T15" fmla="*/ 2147483647 h 1018"/>
                <a:gd name="T16" fmla="*/ 937543740 w 1594"/>
                <a:gd name="T17" fmla="*/ 2147483647 h 1018"/>
                <a:gd name="T18" fmla="*/ 1512454896 w 1594"/>
                <a:gd name="T19" fmla="*/ 2147483647 h 1018"/>
                <a:gd name="T20" fmla="*/ 2030316513 w 1594"/>
                <a:gd name="T21" fmla="*/ 2147483647 h 1018"/>
                <a:gd name="T22" fmla="*/ 2145894461 w 1594"/>
                <a:gd name="T23" fmla="*/ 2147483647 h 1018"/>
                <a:gd name="T24" fmla="*/ 2145894461 w 1594"/>
                <a:gd name="T25" fmla="*/ 1108193941 h 1018"/>
                <a:gd name="T26" fmla="*/ 2147483647 w 1594"/>
                <a:gd name="T27" fmla="*/ 1003417517 h 1018"/>
                <a:gd name="T28" fmla="*/ 2147483647 w 1594"/>
                <a:gd name="T29" fmla="*/ 993301900 h 1018"/>
                <a:gd name="T30" fmla="*/ 2147483647 w 1594"/>
                <a:gd name="T31" fmla="*/ 1003417517 h 1018"/>
                <a:gd name="T32" fmla="*/ 2147483647 w 1594"/>
                <a:gd name="T33" fmla="*/ 1575667870 h 1018"/>
                <a:gd name="T34" fmla="*/ 2147483647 w 1594"/>
                <a:gd name="T35" fmla="*/ 2147483647 h 1018"/>
                <a:gd name="T36" fmla="*/ 2147483647 w 1594"/>
                <a:gd name="T37" fmla="*/ 2147483647 h 1018"/>
                <a:gd name="T38" fmla="*/ 2147483647 w 1594"/>
                <a:gd name="T39" fmla="*/ 2147483647 h 1018"/>
                <a:gd name="T40" fmla="*/ 2147483647 w 1594"/>
                <a:gd name="T41" fmla="*/ 2147483647 h 1018"/>
                <a:gd name="T42" fmla="*/ 2147483647 w 1594"/>
                <a:gd name="T43" fmla="*/ 2147483647 h 1018"/>
                <a:gd name="T44" fmla="*/ 2147483647 w 1594"/>
                <a:gd name="T45" fmla="*/ 1111574181 h 1018"/>
                <a:gd name="T46" fmla="*/ 2147483647 w 1594"/>
                <a:gd name="T47" fmla="*/ 1003417517 h 1018"/>
                <a:gd name="T48" fmla="*/ 2147483647 w 1594"/>
                <a:gd name="T49" fmla="*/ 993301900 h 1018"/>
                <a:gd name="T50" fmla="*/ 2147483647 w 1594"/>
                <a:gd name="T51" fmla="*/ 1003417517 h 1018"/>
                <a:gd name="T52" fmla="*/ 2147483647 w 1594"/>
                <a:gd name="T53" fmla="*/ 1603792238 h 1018"/>
                <a:gd name="T54" fmla="*/ 2147483647 w 1594"/>
                <a:gd name="T55" fmla="*/ 2147483647 h 1018"/>
                <a:gd name="T56" fmla="*/ 2147483647 w 1594"/>
                <a:gd name="T57" fmla="*/ 2147483647 h 1018"/>
                <a:gd name="T58" fmla="*/ 2147483647 w 1594"/>
                <a:gd name="T59" fmla="*/ 2147483647 h 1018"/>
                <a:gd name="T60" fmla="*/ 2147483647 w 1594"/>
                <a:gd name="T61" fmla="*/ 2147483647 h 1018"/>
                <a:gd name="T62" fmla="*/ 2147483647 w 1594"/>
                <a:gd name="T63" fmla="*/ 2147483647 h 1018"/>
                <a:gd name="T64" fmla="*/ 2147483647 w 1594"/>
                <a:gd name="T65" fmla="*/ 1971829971 h 1018"/>
                <a:gd name="T66" fmla="*/ 2147483647 w 1594"/>
                <a:gd name="T67" fmla="*/ 46325761 h 1018"/>
                <a:gd name="T68" fmla="*/ 2147483647 w 1594"/>
                <a:gd name="T69" fmla="*/ 0 h 10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4" h="1018">
                  <a:moveTo>
                    <a:pt x="612" y="0"/>
                  </a:moveTo>
                  <a:cubicBezTo>
                    <a:pt x="557" y="0"/>
                    <a:pt x="503" y="0"/>
                    <a:pt x="451" y="0"/>
                  </a:cubicBezTo>
                  <a:cubicBezTo>
                    <a:pt x="288" y="2"/>
                    <a:pt x="103" y="4"/>
                    <a:pt x="23" y="14"/>
                  </a:cubicBezTo>
                  <a:cubicBezTo>
                    <a:pt x="10" y="16"/>
                    <a:pt x="5" y="26"/>
                    <a:pt x="4" y="38"/>
                  </a:cubicBezTo>
                  <a:cubicBezTo>
                    <a:pt x="3" y="49"/>
                    <a:pt x="0" y="99"/>
                    <a:pt x="0" y="110"/>
                  </a:cubicBezTo>
                  <a:cubicBezTo>
                    <a:pt x="0" y="122"/>
                    <a:pt x="7" y="132"/>
                    <a:pt x="19" y="134"/>
                  </a:cubicBezTo>
                  <a:cubicBezTo>
                    <a:pt x="30" y="136"/>
                    <a:pt x="174" y="163"/>
                    <a:pt x="174" y="254"/>
                  </a:cubicBezTo>
                  <a:cubicBezTo>
                    <a:pt x="174" y="991"/>
                    <a:pt x="174" y="991"/>
                    <a:pt x="174" y="991"/>
                  </a:cubicBezTo>
                  <a:cubicBezTo>
                    <a:pt x="174" y="1002"/>
                    <a:pt x="178" y="1014"/>
                    <a:pt x="197" y="1015"/>
                  </a:cubicBezTo>
                  <a:cubicBezTo>
                    <a:pt x="233" y="1017"/>
                    <a:pt x="276" y="1018"/>
                    <a:pt x="318" y="1018"/>
                  </a:cubicBezTo>
                  <a:cubicBezTo>
                    <a:pt x="357" y="1018"/>
                    <a:pt x="396" y="1017"/>
                    <a:pt x="427" y="1015"/>
                  </a:cubicBezTo>
                  <a:cubicBezTo>
                    <a:pt x="446" y="1014"/>
                    <a:pt x="451" y="1002"/>
                    <a:pt x="451" y="991"/>
                  </a:cubicBezTo>
                  <a:cubicBezTo>
                    <a:pt x="451" y="234"/>
                    <a:pt x="451" y="234"/>
                    <a:pt x="451" y="234"/>
                  </a:cubicBezTo>
                  <a:cubicBezTo>
                    <a:pt x="451" y="220"/>
                    <a:pt x="462" y="214"/>
                    <a:pt x="474" y="212"/>
                  </a:cubicBezTo>
                  <a:cubicBezTo>
                    <a:pt x="482" y="211"/>
                    <a:pt x="511" y="210"/>
                    <a:pt x="547" y="210"/>
                  </a:cubicBezTo>
                  <a:cubicBezTo>
                    <a:pt x="574" y="210"/>
                    <a:pt x="605" y="211"/>
                    <a:pt x="634" y="212"/>
                  </a:cubicBezTo>
                  <a:cubicBezTo>
                    <a:pt x="704" y="216"/>
                    <a:pt x="735" y="244"/>
                    <a:pt x="735" y="333"/>
                  </a:cubicBezTo>
                  <a:cubicBezTo>
                    <a:pt x="735" y="991"/>
                    <a:pt x="735" y="991"/>
                    <a:pt x="735" y="991"/>
                  </a:cubicBezTo>
                  <a:cubicBezTo>
                    <a:pt x="735" y="1002"/>
                    <a:pt x="737" y="1014"/>
                    <a:pt x="759" y="1015"/>
                  </a:cubicBezTo>
                  <a:cubicBezTo>
                    <a:pt x="798" y="1017"/>
                    <a:pt x="836" y="1018"/>
                    <a:pt x="874" y="1018"/>
                  </a:cubicBezTo>
                  <a:cubicBezTo>
                    <a:pt x="911" y="1018"/>
                    <a:pt x="949" y="1017"/>
                    <a:pt x="990" y="1015"/>
                  </a:cubicBezTo>
                  <a:cubicBezTo>
                    <a:pt x="1010" y="1014"/>
                    <a:pt x="1014" y="1002"/>
                    <a:pt x="1014" y="991"/>
                  </a:cubicBezTo>
                  <a:cubicBezTo>
                    <a:pt x="1014" y="235"/>
                    <a:pt x="1014" y="235"/>
                    <a:pt x="1014" y="235"/>
                  </a:cubicBezTo>
                  <a:cubicBezTo>
                    <a:pt x="1014" y="220"/>
                    <a:pt x="1025" y="214"/>
                    <a:pt x="1038" y="212"/>
                  </a:cubicBezTo>
                  <a:cubicBezTo>
                    <a:pt x="1047" y="211"/>
                    <a:pt x="1061" y="210"/>
                    <a:pt x="1083" y="210"/>
                  </a:cubicBezTo>
                  <a:cubicBezTo>
                    <a:pt x="1104" y="210"/>
                    <a:pt x="1134" y="211"/>
                    <a:pt x="1175" y="212"/>
                  </a:cubicBezTo>
                  <a:cubicBezTo>
                    <a:pt x="1258" y="215"/>
                    <a:pt x="1303" y="240"/>
                    <a:pt x="1303" y="339"/>
                  </a:cubicBezTo>
                  <a:cubicBezTo>
                    <a:pt x="1303" y="856"/>
                    <a:pt x="1303" y="856"/>
                    <a:pt x="1303" y="856"/>
                  </a:cubicBezTo>
                  <a:cubicBezTo>
                    <a:pt x="1303" y="960"/>
                    <a:pt x="1313" y="1013"/>
                    <a:pt x="1430" y="1016"/>
                  </a:cubicBezTo>
                  <a:cubicBezTo>
                    <a:pt x="1458" y="1017"/>
                    <a:pt x="1481" y="1018"/>
                    <a:pt x="1500" y="1018"/>
                  </a:cubicBezTo>
                  <a:cubicBezTo>
                    <a:pt x="1541" y="1018"/>
                    <a:pt x="1563" y="1016"/>
                    <a:pt x="1571" y="1015"/>
                  </a:cubicBezTo>
                  <a:cubicBezTo>
                    <a:pt x="1583" y="1014"/>
                    <a:pt x="1592" y="1006"/>
                    <a:pt x="1593" y="992"/>
                  </a:cubicBezTo>
                  <a:cubicBezTo>
                    <a:pt x="1594" y="978"/>
                    <a:pt x="1593" y="638"/>
                    <a:pt x="1593" y="417"/>
                  </a:cubicBezTo>
                  <a:cubicBezTo>
                    <a:pt x="1593" y="62"/>
                    <a:pt x="1584" y="28"/>
                    <a:pt x="1173" y="10"/>
                  </a:cubicBezTo>
                  <a:cubicBezTo>
                    <a:pt x="1012" y="2"/>
                    <a:pt x="806" y="0"/>
                    <a:pt x="612"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3" name="Freeform 157">
              <a:extLst>
                <a:ext uri="{FF2B5EF4-FFF2-40B4-BE49-F238E27FC236}">
                  <a16:creationId xmlns:a16="http://schemas.microsoft.com/office/drawing/2014/main" id="{6FBB8016-858D-4CAC-853D-FBB46E88004A}"/>
                </a:ext>
              </a:extLst>
            </p:cNvPr>
            <p:cNvSpPr>
              <a:spLocks noChangeAspect="1"/>
            </p:cNvSpPr>
            <p:nvPr/>
          </p:nvSpPr>
          <p:spPr bwMode="auto">
            <a:xfrm>
              <a:off x="4719" y="1841"/>
              <a:ext cx="1093" cy="2365"/>
            </a:xfrm>
            <a:custGeom>
              <a:avLst/>
              <a:gdLst>
                <a:gd name="T0" fmla="*/ 1041030602 w 465"/>
                <a:gd name="T1" fmla="*/ 0 h 1007"/>
                <a:gd name="T2" fmla="*/ 114603473 w 465"/>
                <a:gd name="T3" fmla="*/ 32469116 h 1007"/>
                <a:gd name="T4" fmla="*/ 18065464 w 465"/>
                <a:gd name="T5" fmla="*/ 150655606 h 1007"/>
                <a:gd name="T6" fmla="*/ 0 w 465"/>
                <a:gd name="T7" fmla="*/ 486611099 h 1007"/>
                <a:gd name="T8" fmla="*/ 95687961 w 465"/>
                <a:gd name="T9" fmla="*/ 599703766 h 1007"/>
                <a:gd name="T10" fmla="*/ 838900627 w 465"/>
                <a:gd name="T11" fmla="*/ 1181482895 h 1007"/>
                <a:gd name="T12" fmla="*/ 838900627 w 465"/>
                <a:gd name="T13" fmla="*/ 2147483647 h 1007"/>
                <a:gd name="T14" fmla="*/ 949096925 w 465"/>
                <a:gd name="T15" fmla="*/ 2147483647 h 1007"/>
                <a:gd name="T16" fmla="*/ 1530912363 w 465"/>
                <a:gd name="T17" fmla="*/ 2147483647 h 1007"/>
                <a:gd name="T18" fmla="*/ 2130782272 w 465"/>
                <a:gd name="T19" fmla="*/ 2147483647 h 1007"/>
                <a:gd name="T20" fmla="*/ 2147483647 w 465"/>
                <a:gd name="T21" fmla="*/ 2147483647 h 1007"/>
                <a:gd name="T22" fmla="*/ 2147483647 w 465"/>
                <a:gd name="T23" fmla="*/ 150655606 h 1007"/>
                <a:gd name="T24" fmla="*/ 2109994169 w 465"/>
                <a:gd name="T25" fmla="*/ 38692779 h 1007"/>
                <a:gd name="T26" fmla="*/ 1041030602 w 465"/>
                <a:gd name="T27" fmla="*/ 0 h 10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5" h="1007">
                  <a:moveTo>
                    <a:pt x="217" y="0"/>
                  </a:moveTo>
                  <a:cubicBezTo>
                    <a:pt x="142" y="0"/>
                    <a:pt x="69" y="2"/>
                    <a:pt x="24" y="7"/>
                  </a:cubicBezTo>
                  <a:cubicBezTo>
                    <a:pt x="8" y="9"/>
                    <a:pt x="5" y="20"/>
                    <a:pt x="4" y="32"/>
                  </a:cubicBezTo>
                  <a:cubicBezTo>
                    <a:pt x="3" y="43"/>
                    <a:pt x="0" y="92"/>
                    <a:pt x="0" y="103"/>
                  </a:cubicBezTo>
                  <a:cubicBezTo>
                    <a:pt x="1" y="113"/>
                    <a:pt x="7" y="124"/>
                    <a:pt x="20" y="127"/>
                  </a:cubicBezTo>
                  <a:cubicBezTo>
                    <a:pt x="30" y="129"/>
                    <a:pt x="175" y="160"/>
                    <a:pt x="175" y="250"/>
                  </a:cubicBezTo>
                  <a:cubicBezTo>
                    <a:pt x="175" y="980"/>
                    <a:pt x="175" y="980"/>
                    <a:pt x="175" y="980"/>
                  </a:cubicBezTo>
                  <a:cubicBezTo>
                    <a:pt x="175" y="990"/>
                    <a:pt x="181" y="1001"/>
                    <a:pt x="198" y="1003"/>
                  </a:cubicBezTo>
                  <a:cubicBezTo>
                    <a:pt x="237" y="1006"/>
                    <a:pt x="278" y="1007"/>
                    <a:pt x="319" y="1007"/>
                  </a:cubicBezTo>
                  <a:cubicBezTo>
                    <a:pt x="360" y="1007"/>
                    <a:pt x="402" y="1006"/>
                    <a:pt x="444" y="1003"/>
                  </a:cubicBezTo>
                  <a:cubicBezTo>
                    <a:pt x="460" y="1002"/>
                    <a:pt x="465" y="990"/>
                    <a:pt x="465" y="980"/>
                  </a:cubicBezTo>
                  <a:cubicBezTo>
                    <a:pt x="465" y="32"/>
                    <a:pt x="465" y="32"/>
                    <a:pt x="465" y="32"/>
                  </a:cubicBezTo>
                  <a:cubicBezTo>
                    <a:pt x="465" y="21"/>
                    <a:pt x="459" y="10"/>
                    <a:pt x="440" y="8"/>
                  </a:cubicBezTo>
                  <a:cubicBezTo>
                    <a:pt x="383" y="3"/>
                    <a:pt x="298" y="0"/>
                    <a:pt x="217" y="0"/>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4" name="Freeform 158">
              <a:extLst>
                <a:ext uri="{FF2B5EF4-FFF2-40B4-BE49-F238E27FC236}">
                  <a16:creationId xmlns:a16="http://schemas.microsoft.com/office/drawing/2014/main" id="{ECB8E072-FE6C-4C03-BDBC-7C05C91301F0}"/>
                </a:ext>
              </a:extLst>
            </p:cNvPr>
            <p:cNvSpPr>
              <a:spLocks noChangeAspect="1" noEditPoints="1"/>
            </p:cNvSpPr>
            <p:nvPr/>
          </p:nvSpPr>
          <p:spPr bwMode="auto">
            <a:xfrm>
              <a:off x="6228" y="981"/>
              <a:ext cx="4168" cy="3249"/>
            </a:xfrm>
            <a:custGeom>
              <a:avLst/>
              <a:gdLst>
                <a:gd name="T0" fmla="*/ 2147483647 w 1774"/>
                <a:gd name="T1" fmla="*/ 2147483647 h 1383"/>
                <a:gd name="T2" fmla="*/ 2147483647 w 1774"/>
                <a:gd name="T3" fmla="*/ 2147483647 h 1383"/>
                <a:gd name="T4" fmla="*/ 2147483647 w 1774"/>
                <a:gd name="T5" fmla="*/ 598238166 h 1383"/>
                <a:gd name="T6" fmla="*/ 2147483647 w 1774"/>
                <a:gd name="T7" fmla="*/ 127581323 h 1383"/>
                <a:gd name="T8" fmla="*/ 2147483647 w 1774"/>
                <a:gd name="T9" fmla="*/ 352173508 h 1383"/>
                <a:gd name="T10" fmla="*/ 2147483647 w 1774"/>
                <a:gd name="T11" fmla="*/ 1562941148 h 1383"/>
                <a:gd name="T12" fmla="*/ 2147483647 w 1774"/>
                <a:gd name="T13" fmla="*/ 1700604698 h 1383"/>
                <a:gd name="T14" fmla="*/ 1978516608 w 1774"/>
                <a:gd name="T15" fmla="*/ 1676451019 h 1383"/>
                <a:gd name="T16" fmla="*/ 0 w 1774"/>
                <a:gd name="T17" fmla="*/ 2147483647 h 1383"/>
                <a:gd name="T18" fmla="*/ 1894232048 w 1774"/>
                <a:gd name="T19" fmla="*/ 2147483647 h 1383"/>
                <a:gd name="T20" fmla="*/ 2147483647 w 1774"/>
                <a:gd name="T21" fmla="*/ 2147483647 h 1383"/>
                <a:gd name="T22" fmla="*/ 2147483647 w 1774"/>
                <a:gd name="T23" fmla="*/ 2147483647 h 1383"/>
                <a:gd name="T24" fmla="*/ 2147483647 w 1774"/>
                <a:gd name="T25" fmla="*/ 2147483647 h 1383"/>
                <a:gd name="T26" fmla="*/ 2147483647 w 1774"/>
                <a:gd name="T27" fmla="*/ 2147483647 h 1383"/>
                <a:gd name="T28" fmla="*/ 2147483647 w 1774"/>
                <a:gd name="T29" fmla="*/ 2147483647 h 1383"/>
                <a:gd name="T30" fmla="*/ 2147483647 w 1774"/>
                <a:gd name="T31" fmla="*/ 2147483647 h 1383"/>
                <a:gd name="T32" fmla="*/ 2147483647 w 1774"/>
                <a:gd name="T33" fmla="*/ 2147483647 h 1383"/>
                <a:gd name="T34" fmla="*/ 1337216221 w 1774"/>
                <a:gd name="T35" fmla="*/ 2147483647 h 1383"/>
                <a:gd name="T36" fmla="*/ 2147483647 w 1774"/>
                <a:gd name="T37" fmla="*/ 2147483647 h 1383"/>
                <a:gd name="T38" fmla="*/ 2147483647 w 1774"/>
                <a:gd name="T39" fmla="*/ 2147483647 h 1383"/>
                <a:gd name="T40" fmla="*/ 2147483647 w 1774"/>
                <a:gd name="T41" fmla="*/ 2147483647 h 1383"/>
                <a:gd name="T42" fmla="*/ 2147483647 w 1774"/>
                <a:gd name="T43" fmla="*/ 2147483647 h 1383"/>
                <a:gd name="T44" fmla="*/ 2147483647 w 1774"/>
                <a:gd name="T45" fmla="*/ 2147483647 h 1383"/>
                <a:gd name="T46" fmla="*/ 2147483647 w 1774"/>
                <a:gd name="T47" fmla="*/ 2147483647 h 1383"/>
                <a:gd name="T48" fmla="*/ 2147483647 w 1774"/>
                <a:gd name="T49" fmla="*/ 2147483647 h 1383"/>
                <a:gd name="T50" fmla="*/ 2147483647 w 1774"/>
                <a:gd name="T51" fmla="*/ 2147483647 h 1383"/>
                <a:gd name="T52" fmla="*/ 2147483647 w 1774"/>
                <a:gd name="T53" fmla="*/ 2147483647 h 1383"/>
                <a:gd name="T54" fmla="*/ 2147483647 w 1774"/>
                <a:gd name="T55" fmla="*/ 2147483647 h 1383"/>
                <a:gd name="T56" fmla="*/ 2147483647 w 1774"/>
                <a:gd name="T57" fmla="*/ 1909112863 h 1383"/>
                <a:gd name="T58" fmla="*/ 2147483647 w 1774"/>
                <a:gd name="T59" fmla="*/ 1819286627 h 1383"/>
                <a:gd name="T60" fmla="*/ 2147483647 w 1774"/>
                <a:gd name="T61" fmla="*/ 1753059131 h 1383"/>
                <a:gd name="T62" fmla="*/ 2147483647 w 1774"/>
                <a:gd name="T63" fmla="*/ 1637938381 h 1383"/>
                <a:gd name="T64" fmla="*/ 2147483647 w 1774"/>
                <a:gd name="T65" fmla="*/ 1055152398 h 1383"/>
                <a:gd name="T66" fmla="*/ 2147483647 w 1774"/>
                <a:gd name="T67" fmla="*/ 616968148 h 1383"/>
                <a:gd name="T68" fmla="*/ 2147483647 w 1774"/>
                <a:gd name="T69" fmla="*/ 774414714 h 1383"/>
                <a:gd name="T70" fmla="*/ 2147483647 w 1774"/>
                <a:gd name="T71" fmla="*/ 2147483647 h 1383"/>
                <a:gd name="T72" fmla="*/ 2147483647 w 1774"/>
                <a:gd name="T73" fmla="*/ 2147483647 h 1383"/>
                <a:gd name="T74" fmla="*/ 2147483647 w 1774"/>
                <a:gd name="T75" fmla="*/ 2147483647 h 1383"/>
                <a:gd name="T76" fmla="*/ 2147483647 w 1774"/>
                <a:gd name="T77" fmla="*/ 2147483647 h 1383"/>
                <a:gd name="T78" fmla="*/ 2147483647 w 1774"/>
                <a:gd name="T79" fmla="*/ 2147483647 h 1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774" h="1383">
                  <a:moveTo>
                    <a:pt x="1111" y="1239"/>
                  </a:moveTo>
                  <a:cubicBezTo>
                    <a:pt x="1016" y="1210"/>
                    <a:pt x="957" y="1222"/>
                    <a:pt x="952" y="1135"/>
                  </a:cubicBezTo>
                  <a:cubicBezTo>
                    <a:pt x="946" y="1048"/>
                    <a:pt x="950" y="249"/>
                    <a:pt x="944" y="126"/>
                  </a:cubicBezTo>
                  <a:cubicBezTo>
                    <a:pt x="940" y="57"/>
                    <a:pt x="954" y="54"/>
                    <a:pt x="806" y="27"/>
                  </a:cubicBezTo>
                  <a:cubicBezTo>
                    <a:pt x="653" y="0"/>
                    <a:pt x="669" y="21"/>
                    <a:pt x="667" y="74"/>
                  </a:cubicBezTo>
                  <a:cubicBezTo>
                    <a:pt x="664" y="131"/>
                    <a:pt x="662" y="298"/>
                    <a:pt x="660" y="329"/>
                  </a:cubicBezTo>
                  <a:cubicBezTo>
                    <a:pt x="659" y="352"/>
                    <a:pt x="653" y="359"/>
                    <a:pt x="632" y="358"/>
                  </a:cubicBezTo>
                  <a:cubicBezTo>
                    <a:pt x="561" y="355"/>
                    <a:pt x="478" y="353"/>
                    <a:pt x="416" y="353"/>
                  </a:cubicBezTo>
                  <a:cubicBezTo>
                    <a:pt x="244" y="353"/>
                    <a:pt x="0" y="410"/>
                    <a:pt x="0" y="884"/>
                  </a:cubicBezTo>
                  <a:cubicBezTo>
                    <a:pt x="0" y="1372"/>
                    <a:pt x="287" y="1365"/>
                    <a:pt x="398" y="1373"/>
                  </a:cubicBezTo>
                  <a:cubicBezTo>
                    <a:pt x="475" y="1378"/>
                    <a:pt x="848" y="1383"/>
                    <a:pt x="1096" y="1371"/>
                  </a:cubicBezTo>
                  <a:cubicBezTo>
                    <a:pt x="1112" y="1369"/>
                    <a:pt x="1117" y="1361"/>
                    <a:pt x="1121" y="1347"/>
                  </a:cubicBezTo>
                  <a:cubicBezTo>
                    <a:pt x="1124" y="1333"/>
                    <a:pt x="1127" y="1272"/>
                    <a:pt x="1127" y="1261"/>
                  </a:cubicBezTo>
                  <a:cubicBezTo>
                    <a:pt x="1127" y="1250"/>
                    <a:pt x="1124" y="1243"/>
                    <a:pt x="1111" y="1239"/>
                  </a:cubicBezTo>
                  <a:moveTo>
                    <a:pt x="661" y="1154"/>
                  </a:moveTo>
                  <a:cubicBezTo>
                    <a:pt x="661" y="1188"/>
                    <a:pt x="636" y="1190"/>
                    <a:pt x="615" y="1192"/>
                  </a:cubicBezTo>
                  <a:cubicBezTo>
                    <a:pt x="594" y="1195"/>
                    <a:pt x="585" y="1195"/>
                    <a:pt x="513" y="1194"/>
                  </a:cubicBezTo>
                  <a:cubicBezTo>
                    <a:pt x="379" y="1194"/>
                    <a:pt x="281" y="1160"/>
                    <a:pt x="281" y="871"/>
                  </a:cubicBezTo>
                  <a:cubicBezTo>
                    <a:pt x="281" y="582"/>
                    <a:pt x="348" y="544"/>
                    <a:pt x="509" y="544"/>
                  </a:cubicBezTo>
                  <a:cubicBezTo>
                    <a:pt x="509" y="544"/>
                    <a:pt x="574" y="543"/>
                    <a:pt x="616" y="548"/>
                  </a:cubicBezTo>
                  <a:cubicBezTo>
                    <a:pt x="640" y="552"/>
                    <a:pt x="658" y="558"/>
                    <a:pt x="659" y="584"/>
                  </a:cubicBezTo>
                  <a:cubicBezTo>
                    <a:pt x="664" y="713"/>
                    <a:pt x="662" y="942"/>
                    <a:pt x="661" y="1154"/>
                  </a:cubicBezTo>
                  <a:moveTo>
                    <a:pt x="1746" y="1256"/>
                  </a:moveTo>
                  <a:cubicBezTo>
                    <a:pt x="1709" y="1246"/>
                    <a:pt x="1683" y="1247"/>
                    <a:pt x="1592" y="1225"/>
                  </a:cubicBezTo>
                  <a:cubicBezTo>
                    <a:pt x="1483" y="1199"/>
                    <a:pt x="1487" y="1180"/>
                    <a:pt x="1482" y="1065"/>
                  </a:cubicBezTo>
                  <a:cubicBezTo>
                    <a:pt x="1479" y="981"/>
                    <a:pt x="1475" y="742"/>
                    <a:pt x="1479" y="620"/>
                  </a:cubicBezTo>
                  <a:cubicBezTo>
                    <a:pt x="1482" y="522"/>
                    <a:pt x="1655" y="504"/>
                    <a:pt x="1667" y="501"/>
                  </a:cubicBezTo>
                  <a:cubicBezTo>
                    <a:pt x="1680" y="498"/>
                    <a:pt x="1686" y="490"/>
                    <a:pt x="1687" y="478"/>
                  </a:cubicBezTo>
                  <a:cubicBezTo>
                    <a:pt x="1688" y="466"/>
                    <a:pt x="1684" y="415"/>
                    <a:pt x="1682" y="402"/>
                  </a:cubicBezTo>
                  <a:cubicBezTo>
                    <a:pt x="1681" y="390"/>
                    <a:pt x="1673" y="384"/>
                    <a:pt x="1663" y="383"/>
                  </a:cubicBezTo>
                  <a:cubicBezTo>
                    <a:pt x="1628" y="378"/>
                    <a:pt x="1537" y="372"/>
                    <a:pt x="1485" y="369"/>
                  </a:cubicBezTo>
                  <a:cubicBezTo>
                    <a:pt x="1468" y="368"/>
                    <a:pt x="1460" y="356"/>
                    <a:pt x="1457" y="345"/>
                  </a:cubicBezTo>
                  <a:cubicBezTo>
                    <a:pt x="1453" y="332"/>
                    <a:pt x="1446" y="289"/>
                    <a:pt x="1435" y="222"/>
                  </a:cubicBezTo>
                  <a:cubicBezTo>
                    <a:pt x="1426" y="167"/>
                    <a:pt x="1429" y="144"/>
                    <a:pt x="1360" y="130"/>
                  </a:cubicBezTo>
                  <a:cubicBezTo>
                    <a:pt x="1201" y="99"/>
                    <a:pt x="1202" y="114"/>
                    <a:pt x="1201" y="163"/>
                  </a:cubicBezTo>
                  <a:cubicBezTo>
                    <a:pt x="1200" y="211"/>
                    <a:pt x="1194" y="955"/>
                    <a:pt x="1194" y="1076"/>
                  </a:cubicBezTo>
                  <a:cubicBezTo>
                    <a:pt x="1194" y="1301"/>
                    <a:pt x="1236" y="1376"/>
                    <a:pt x="1484" y="1376"/>
                  </a:cubicBezTo>
                  <a:cubicBezTo>
                    <a:pt x="1537" y="1376"/>
                    <a:pt x="1653" y="1372"/>
                    <a:pt x="1711" y="1368"/>
                  </a:cubicBezTo>
                  <a:cubicBezTo>
                    <a:pt x="1766" y="1363"/>
                    <a:pt x="1765" y="1362"/>
                    <a:pt x="1770" y="1305"/>
                  </a:cubicBezTo>
                  <a:cubicBezTo>
                    <a:pt x="1773" y="1269"/>
                    <a:pt x="1774" y="1263"/>
                    <a:pt x="1746" y="1256"/>
                  </a:cubicBezTo>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5" name="Freeform 159">
              <a:extLst>
                <a:ext uri="{FF2B5EF4-FFF2-40B4-BE49-F238E27FC236}">
                  <a16:creationId xmlns:a16="http://schemas.microsoft.com/office/drawing/2014/main" id="{3B94AF3A-289C-4258-85EC-D2BA3A9865BB}"/>
                </a:ext>
              </a:extLst>
            </p:cNvPr>
            <p:cNvSpPr>
              <a:spLocks noChangeAspect="1"/>
            </p:cNvSpPr>
            <p:nvPr/>
          </p:nvSpPr>
          <p:spPr bwMode="auto">
            <a:xfrm>
              <a:off x="1171" y="4770"/>
              <a:ext cx="423" cy="611"/>
            </a:xfrm>
            <a:custGeom>
              <a:avLst/>
              <a:gdLst>
                <a:gd name="T0" fmla="*/ 664551739 w 180"/>
                <a:gd name="T1" fmla="*/ 1242453281 h 260"/>
                <a:gd name="T2" fmla="*/ 386650830 w 180"/>
                <a:gd name="T3" fmla="*/ 1242453281 h 260"/>
                <a:gd name="T4" fmla="*/ 0 w 180"/>
                <a:gd name="T5" fmla="*/ 831214956 h 260"/>
                <a:gd name="T6" fmla="*/ 0 w 180"/>
                <a:gd name="T7" fmla="*/ 410899817 h 260"/>
                <a:gd name="T8" fmla="*/ 386650830 w 180"/>
                <a:gd name="T9" fmla="*/ 0 h 260"/>
                <a:gd name="T10" fmla="*/ 664551739 w 180"/>
                <a:gd name="T11" fmla="*/ 0 h 260"/>
                <a:gd name="T12" fmla="*/ 860088939 w 180"/>
                <a:gd name="T13" fmla="*/ 42321540 h 260"/>
                <a:gd name="T14" fmla="*/ 860088939 w 180"/>
                <a:gd name="T15" fmla="*/ 128133687 h 260"/>
                <a:gd name="T16" fmla="*/ 378041424 w 180"/>
                <a:gd name="T17" fmla="*/ 128133687 h 260"/>
                <a:gd name="T18" fmla="*/ 148669824 w 180"/>
                <a:gd name="T19" fmla="*/ 420423585 h 260"/>
                <a:gd name="T20" fmla="*/ 148669824 w 180"/>
                <a:gd name="T21" fmla="*/ 827157571 h 260"/>
                <a:gd name="T22" fmla="*/ 378041424 w 180"/>
                <a:gd name="T23" fmla="*/ 1114341304 h 260"/>
                <a:gd name="T24" fmla="*/ 860088939 w 180"/>
                <a:gd name="T25" fmla="*/ 1114341304 h 260"/>
                <a:gd name="T26" fmla="*/ 860088939 w 180"/>
                <a:gd name="T27" fmla="*/ 1199867627 h 260"/>
                <a:gd name="T28" fmla="*/ 664551739 w 180"/>
                <a:gd name="T29" fmla="*/ 1242453281 h 2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0" h="260">
                  <a:moveTo>
                    <a:pt x="139" y="260"/>
                  </a:moveTo>
                  <a:cubicBezTo>
                    <a:pt x="81" y="260"/>
                    <a:pt x="81" y="260"/>
                    <a:pt x="81" y="260"/>
                  </a:cubicBezTo>
                  <a:cubicBezTo>
                    <a:pt x="23" y="260"/>
                    <a:pt x="0" y="230"/>
                    <a:pt x="0" y="174"/>
                  </a:cubicBezTo>
                  <a:cubicBezTo>
                    <a:pt x="0" y="86"/>
                    <a:pt x="0" y="86"/>
                    <a:pt x="0" y="86"/>
                  </a:cubicBezTo>
                  <a:cubicBezTo>
                    <a:pt x="0" y="30"/>
                    <a:pt x="23" y="0"/>
                    <a:pt x="81" y="0"/>
                  </a:cubicBezTo>
                  <a:cubicBezTo>
                    <a:pt x="139" y="0"/>
                    <a:pt x="139" y="0"/>
                    <a:pt x="139" y="0"/>
                  </a:cubicBezTo>
                  <a:cubicBezTo>
                    <a:pt x="151" y="0"/>
                    <a:pt x="171" y="1"/>
                    <a:pt x="180" y="9"/>
                  </a:cubicBezTo>
                  <a:cubicBezTo>
                    <a:pt x="180" y="27"/>
                    <a:pt x="180" y="27"/>
                    <a:pt x="180" y="27"/>
                  </a:cubicBezTo>
                  <a:cubicBezTo>
                    <a:pt x="79" y="27"/>
                    <a:pt x="79" y="27"/>
                    <a:pt x="79" y="27"/>
                  </a:cubicBezTo>
                  <a:cubicBezTo>
                    <a:pt x="38" y="27"/>
                    <a:pt x="31" y="52"/>
                    <a:pt x="31" y="88"/>
                  </a:cubicBezTo>
                  <a:cubicBezTo>
                    <a:pt x="31" y="173"/>
                    <a:pt x="31" y="173"/>
                    <a:pt x="31" y="173"/>
                  </a:cubicBezTo>
                  <a:cubicBezTo>
                    <a:pt x="31" y="208"/>
                    <a:pt x="38" y="233"/>
                    <a:pt x="79" y="233"/>
                  </a:cubicBezTo>
                  <a:cubicBezTo>
                    <a:pt x="180" y="233"/>
                    <a:pt x="180" y="233"/>
                    <a:pt x="180" y="233"/>
                  </a:cubicBezTo>
                  <a:cubicBezTo>
                    <a:pt x="180" y="251"/>
                    <a:pt x="180" y="251"/>
                    <a:pt x="180" y="251"/>
                  </a:cubicBezTo>
                  <a:cubicBezTo>
                    <a:pt x="171" y="259"/>
                    <a:pt x="151" y="260"/>
                    <a:pt x="139" y="260"/>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6" name="Freeform 160">
              <a:extLst>
                <a:ext uri="{FF2B5EF4-FFF2-40B4-BE49-F238E27FC236}">
                  <a16:creationId xmlns:a16="http://schemas.microsoft.com/office/drawing/2014/main" id="{43E881B0-808D-4795-837D-4BFC1BECB070}"/>
                </a:ext>
              </a:extLst>
            </p:cNvPr>
            <p:cNvSpPr>
              <a:spLocks noChangeAspect="1" noEditPoints="1"/>
            </p:cNvSpPr>
            <p:nvPr/>
          </p:nvSpPr>
          <p:spPr bwMode="auto">
            <a:xfrm>
              <a:off x="1672" y="4916"/>
              <a:ext cx="373" cy="465"/>
            </a:xfrm>
            <a:custGeom>
              <a:avLst/>
              <a:gdLst>
                <a:gd name="T0" fmla="*/ 615811629 w 159"/>
                <a:gd name="T1" fmla="*/ 496652170 h 198"/>
                <a:gd name="T2" fmla="*/ 134514701 w 159"/>
                <a:gd name="T3" fmla="*/ 496652170 h 198"/>
                <a:gd name="T4" fmla="*/ 134514701 w 159"/>
                <a:gd name="T5" fmla="*/ 655906938 h 198"/>
                <a:gd name="T6" fmla="*/ 306225510 w 159"/>
                <a:gd name="T7" fmla="*/ 822941451 h 198"/>
                <a:gd name="T8" fmla="*/ 708346035 w 159"/>
                <a:gd name="T9" fmla="*/ 822941451 h 198"/>
                <a:gd name="T10" fmla="*/ 70834603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15811629 w 159"/>
                <a:gd name="T29" fmla="*/ 496652170 h 198"/>
                <a:gd name="T30" fmla="*/ 602500294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2500294 w 159"/>
                <a:gd name="T41" fmla="*/ 392329948 h 198"/>
                <a:gd name="T42" fmla="*/ 602500294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3" y="105"/>
                  </a:lnTo>
                  <a:close/>
                  <a:moveTo>
                    <a:pt x="130" y="56"/>
                  </a:moveTo>
                  <a:cubicBezTo>
                    <a:pt x="130" y="30"/>
                    <a:pt x="117" y="24"/>
                    <a:pt x="93"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7" name="Freeform 161">
              <a:extLst>
                <a:ext uri="{FF2B5EF4-FFF2-40B4-BE49-F238E27FC236}">
                  <a16:creationId xmlns:a16="http://schemas.microsoft.com/office/drawing/2014/main" id="{0CDD5729-716E-48E1-8198-AF593D5B9C9B}"/>
                </a:ext>
              </a:extLst>
            </p:cNvPr>
            <p:cNvSpPr>
              <a:spLocks noChangeAspect="1"/>
            </p:cNvSpPr>
            <p:nvPr/>
          </p:nvSpPr>
          <p:spPr bwMode="auto">
            <a:xfrm>
              <a:off x="214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4764311 w 156"/>
                <a:gd name="T9" fmla="*/ 147678304 h 194"/>
                <a:gd name="T10" fmla="*/ 134764311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0781621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8" name="Freeform 162">
              <a:extLst>
                <a:ext uri="{FF2B5EF4-FFF2-40B4-BE49-F238E27FC236}">
                  <a16:creationId xmlns:a16="http://schemas.microsoft.com/office/drawing/2014/main" id="{6402CA97-F061-4B2C-89E9-98A8A2A93A0E}"/>
                </a:ext>
              </a:extLst>
            </p:cNvPr>
            <p:cNvSpPr>
              <a:spLocks noChangeAspect="1"/>
            </p:cNvSpPr>
            <p:nvPr/>
          </p:nvSpPr>
          <p:spPr bwMode="auto">
            <a:xfrm>
              <a:off x="2597" y="4805"/>
              <a:ext cx="301" cy="576"/>
            </a:xfrm>
            <a:custGeom>
              <a:avLst/>
              <a:gdLst>
                <a:gd name="T0" fmla="*/ 415423883 w 128"/>
                <a:gd name="T1" fmla="*/ 1179445822 h 245"/>
                <a:gd name="T2" fmla="*/ 164279105 w 128"/>
                <a:gd name="T3" fmla="*/ 987084025 h 245"/>
                <a:gd name="T4" fmla="*/ 164279105 w 128"/>
                <a:gd name="T5" fmla="*/ 380444845 h 245"/>
                <a:gd name="T6" fmla="*/ 0 w 128"/>
                <a:gd name="T7" fmla="*/ 380444845 h 245"/>
                <a:gd name="T8" fmla="*/ 0 w 128"/>
                <a:gd name="T9" fmla="*/ 274514806 h 245"/>
                <a:gd name="T10" fmla="*/ 164279105 w 128"/>
                <a:gd name="T11" fmla="*/ 274514806 h 245"/>
                <a:gd name="T12" fmla="*/ 164279105 w 128"/>
                <a:gd name="T13" fmla="*/ 18108199 h 245"/>
                <a:gd name="T14" fmla="*/ 304186647 w 128"/>
                <a:gd name="T15" fmla="*/ 0 h 245"/>
                <a:gd name="T16" fmla="*/ 304186647 w 128"/>
                <a:gd name="T17" fmla="*/ 274514806 h 245"/>
                <a:gd name="T18" fmla="*/ 619012917 w 128"/>
                <a:gd name="T19" fmla="*/ 274514806 h 245"/>
                <a:gd name="T20" fmla="*/ 619012917 w 128"/>
                <a:gd name="T21" fmla="*/ 380444845 h 245"/>
                <a:gd name="T22" fmla="*/ 304186647 w 128"/>
                <a:gd name="T23" fmla="*/ 380444845 h 245"/>
                <a:gd name="T24" fmla="*/ 304186647 w 128"/>
                <a:gd name="T25" fmla="*/ 968660578 h 245"/>
                <a:gd name="T26" fmla="*/ 390738435 w 128"/>
                <a:gd name="T27" fmla="*/ 1069084802 h 245"/>
                <a:gd name="T28" fmla="*/ 619012917 w 128"/>
                <a:gd name="T29" fmla="*/ 1069084802 h 245"/>
                <a:gd name="T30" fmla="*/ 619012917 w 128"/>
                <a:gd name="T31" fmla="*/ 1147258775 h 245"/>
                <a:gd name="T32" fmla="*/ 415423883 w 128"/>
                <a:gd name="T33" fmla="*/ 1179445822 h 2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8" h="245">
                  <a:moveTo>
                    <a:pt x="86" y="245"/>
                  </a:moveTo>
                  <a:cubicBezTo>
                    <a:pt x="53" y="245"/>
                    <a:pt x="34" y="237"/>
                    <a:pt x="34" y="205"/>
                  </a:cubicBezTo>
                  <a:cubicBezTo>
                    <a:pt x="34" y="79"/>
                    <a:pt x="34" y="79"/>
                    <a:pt x="34" y="79"/>
                  </a:cubicBezTo>
                  <a:cubicBezTo>
                    <a:pt x="0" y="79"/>
                    <a:pt x="0" y="79"/>
                    <a:pt x="0" y="79"/>
                  </a:cubicBezTo>
                  <a:cubicBezTo>
                    <a:pt x="0" y="57"/>
                    <a:pt x="0" y="57"/>
                    <a:pt x="0" y="57"/>
                  </a:cubicBezTo>
                  <a:cubicBezTo>
                    <a:pt x="34" y="57"/>
                    <a:pt x="34" y="57"/>
                    <a:pt x="34" y="57"/>
                  </a:cubicBezTo>
                  <a:cubicBezTo>
                    <a:pt x="34" y="4"/>
                    <a:pt x="34" y="4"/>
                    <a:pt x="34" y="4"/>
                  </a:cubicBezTo>
                  <a:cubicBezTo>
                    <a:pt x="63" y="0"/>
                    <a:pt x="63" y="0"/>
                    <a:pt x="63" y="0"/>
                  </a:cubicBezTo>
                  <a:cubicBezTo>
                    <a:pt x="63" y="57"/>
                    <a:pt x="63" y="57"/>
                    <a:pt x="63" y="57"/>
                  </a:cubicBezTo>
                  <a:cubicBezTo>
                    <a:pt x="128" y="57"/>
                    <a:pt x="128" y="57"/>
                    <a:pt x="128" y="57"/>
                  </a:cubicBezTo>
                  <a:cubicBezTo>
                    <a:pt x="128" y="79"/>
                    <a:pt x="128" y="79"/>
                    <a:pt x="128" y="79"/>
                  </a:cubicBezTo>
                  <a:cubicBezTo>
                    <a:pt x="63" y="79"/>
                    <a:pt x="63" y="79"/>
                    <a:pt x="63" y="79"/>
                  </a:cubicBezTo>
                  <a:cubicBezTo>
                    <a:pt x="63" y="201"/>
                    <a:pt x="63" y="201"/>
                    <a:pt x="63" y="201"/>
                  </a:cubicBezTo>
                  <a:cubicBezTo>
                    <a:pt x="63" y="210"/>
                    <a:pt x="64" y="222"/>
                    <a:pt x="81" y="222"/>
                  </a:cubicBezTo>
                  <a:cubicBezTo>
                    <a:pt x="128" y="222"/>
                    <a:pt x="128" y="222"/>
                    <a:pt x="128" y="222"/>
                  </a:cubicBezTo>
                  <a:cubicBezTo>
                    <a:pt x="128" y="238"/>
                    <a:pt x="128" y="238"/>
                    <a:pt x="128" y="238"/>
                  </a:cubicBezTo>
                  <a:cubicBezTo>
                    <a:pt x="120" y="243"/>
                    <a:pt x="99" y="245"/>
                    <a:pt x="86" y="245"/>
                  </a:cubicBez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39" name="Freeform 163">
              <a:extLst>
                <a:ext uri="{FF2B5EF4-FFF2-40B4-BE49-F238E27FC236}">
                  <a16:creationId xmlns:a16="http://schemas.microsoft.com/office/drawing/2014/main" id="{794F90AD-1568-4E6A-A448-39F204E46D34}"/>
                </a:ext>
              </a:extLst>
            </p:cNvPr>
            <p:cNvSpPr>
              <a:spLocks noChangeAspect="1"/>
            </p:cNvSpPr>
            <p:nvPr/>
          </p:nvSpPr>
          <p:spPr bwMode="auto">
            <a:xfrm>
              <a:off x="2980" y="4920"/>
              <a:ext cx="261" cy="451"/>
            </a:xfrm>
            <a:custGeom>
              <a:avLst/>
              <a:gdLst>
                <a:gd name="T0" fmla="*/ 420708352 w 111"/>
                <a:gd name="T1" fmla="*/ 122825053 h 192"/>
                <a:gd name="T2" fmla="*/ 139612930 w 111"/>
                <a:gd name="T3" fmla="*/ 171873215 h 192"/>
                <a:gd name="T4" fmla="*/ 139612930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29" y="36"/>
                  </a:cubicBezTo>
                  <a:cubicBezTo>
                    <a:pt x="29" y="192"/>
                    <a:pt x="29" y="192"/>
                    <a:pt x="29" y="192"/>
                  </a:cubicBezTo>
                  <a:cubicBezTo>
                    <a:pt x="0" y="192"/>
                    <a:pt x="0" y="192"/>
                    <a:pt x="0" y="192"/>
                  </a:cubicBezTo>
                  <a:cubicBezTo>
                    <a:pt x="0" y="3"/>
                    <a:pt x="0" y="3"/>
                    <a:pt x="0" y="3"/>
                  </a:cubicBezTo>
                  <a:cubicBezTo>
                    <a:pt x="27" y="3"/>
                    <a:pt x="27" y="3"/>
                    <a:pt x="27" y="3"/>
                  </a:cubicBezTo>
                  <a:cubicBezTo>
                    <a:pt x="29" y="18"/>
                    <a:pt x="29" y="18"/>
                    <a:pt x="29" y="18"/>
                  </a:cubicBezTo>
                  <a:cubicBezTo>
                    <a:pt x="41" y="8"/>
                    <a:pt x="66" y="0"/>
                    <a:pt x="84" y="0"/>
                  </a:cubicBezTo>
                  <a:cubicBezTo>
                    <a:pt x="89" y="0"/>
                    <a:pt x="102" y="0"/>
                    <a:pt x="111" y="1"/>
                  </a:cubicBezTo>
                  <a:cubicBezTo>
                    <a:pt x="111" y="26"/>
                    <a:pt x="111" y="26"/>
                    <a:pt x="111" y="26"/>
                  </a:cubicBezTo>
                  <a:lnTo>
                    <a:pt x="87" y="2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0" name="Freeform 164">
              <a:extLst>
                <a:ext uri="{FF2B5EF4-FFF2-40B4-BE49-F238E27FC236}">
                  <a16:creationId xmlns:a16="http://schemas.microsoft.com/office/drawing/2014/main" id="{C7667C6D-1736-4226-B569-92B1CC054F6D}"/>
                </a:ext>
              </a:extLst>
            </p:cNvPr>
            <p:cNvSpPr>
              <a:spLocks noChangeAspect="1" noEditPoints="1"/>
            </p:cNvSpPr>
            <p:nvPr/>
          </p:nvSpPr>
          <p:spPr bwMode="auto">
            <a:xfrm>
              <a:off x="3295" y="4916"/>
              <a:ext cx="369" cy="465"/>
            </a:xfrm>
            <a:custGeom>
              <a:avLst/>
              <a:gdLst>
                <a:gd name="T0" fmla="*/ 631885528 w 157"/>
                <a:gd name="T1" fmla="*/ 916873825 h 198"/>
                <a:gd name="T2" fmla="*/ 617112946 w 157"/>
                <a:gd name="T3" fmla="*/ 830541321 h 198"/>
                <a:gd name="T4" fmla="*/ 613040329 w 157"/>
                <a:gd name="T5" fmla="*/ 830541321 h 198"/>
                <a:gd name="T6" fmla="*/ 411703512 w 157"/>
                <a:gd name="T7" fmla="*/ 935200377 h 198"/>
                <a:gd name="T8" fmla="*/ 234214674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63441105 w 157"/>
                <a:gd name="T23" fmla="*/ 126870950 h 198"/>
                <a:gd name="T24" fmla="*/ 63441105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31885528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2" y="194"/>
                  </a:moveTo>
                  <a:cubicBezTo>
                    <a:pt x="129" y="176"/>
                    <a:pt x="129" y="176"/>
                    <a:pt x="129" y="176"/>
                  </a:cubicBezTo>
                  <a:cubicBezTo>
                    <a:pt x="128" y="176"/>
                    <a:pt x="128" y="176"/>
                    <a:pt x="128" y="176"/>
                  </a:cubicBezTo>
                  <a:cubicBezTo>
                    <a:pt x="122" y="188"/>
                    <a:pt x="109" y="198"/>
                    <a:pt x="86" y="198"/>
                  </a:cubicBezTo>
                  <a:cubicBezTo>
                    <a:pt x="49" y="198"/>
                    <a:pt x="49" y="198"/>
                    <a:pt x="49" y="198"/>
                  </a:cubicBezTo>
                  <a:cubicBezTo>
                    <a:pt x="21"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3" y="27"/>
                    <a:pt x="13" y="27"/>
                    <a:pt x="13" y="27"/>
                  </a:cubicBezTo>
                  <a:cubicBezTo>
                    <a:pt x="13" y="9"/>
                    <a:pt x="13" y="9"/>
                    <a:pt x="13" y="9"/>
                  </a:cubicBezTo>
                  <a:cubicBezTo>
                    <a:pt x="23" y="2"/>
                    <a:pt x="45"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2"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1" name="Rectangle 165">
              <a:extLst>
                <a:ext uri="{FF2B5EF4-FFF2-40B4-BE49-F238E27FC236}">
                  <a16:creationId xmlns:a16="http://schemas.microsoft.com/office/drawing/2014/main" id="{3AFCC238-6E20-4CDB-8E96-9391DA697079}"/>
                </a:ext>
              </a:extLst>
            </p:cNvPr>
            <p:cNvSpPr>
              <a:spLocks noChangeAspect="1" noChangeArrowheads="1"/>
            </p:cNvSpPr>
            <p:nvPr/>
          </p:nvSpPr>
          <p:spPr bwMode="auto">
            <a:xfrm>
              <a:off x="3768" y="4752"/>
              <a:ext cx="70" cy="612"/>
            </a:xfrm>
            <a:prstGeom prst="rect">
              <a:avLst/>
            </a:prstGeom>
            <a:solidFill>
              <a:srgbClr val="84715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z="2400">
                <a:solidFill>
                  <a:srgbClr val="3F3018"/>
                </a:solidFill>
              </a:endParaRPr>
            </a:p>
          </p:txBody>
        </p:sp>
        <p:sp>
          <p:nvSpPr>
            <p:cNvPr id="42" name="Freeform 166">
              <a:extLst>
                <a:ext uri="{FF2B5EF4-FFF2-40B4-BE49-F238E27FC236}">
                  <a16:creationId xmlns:a16="http://schemas.microsoft.com/office/drawing/2014/main" id="{BC8BB47E-8380-4290-BE15-9AD60C2E8D02}"/>
                </a:ext>
              </a:extLst>
            </p:cNvPr>
            <p:cNvSpPr>
              <a:spLocks noChangeAspect="1" noEditPoints="1"/>
            </p:cNvSpPr>
            <p:nvPr/>
          </p:nvSpPr>
          <p:spPr bwMode="auto">
            <a:xfrm>
              <a:off x="4174" y="4779"/>
              <a:ext cx="454" cy="592"/>
            </a:xfrm>
            <a:custGeom>
              <a:avLst/>
              <a:gdLst>
                <a:gd name="T0" fmla="*/ 535488062 w 193"/>
                <a:gd name="T1" fmla="*/ 1196992093 h 252"/>
                <a:gd name="T2" fmla="*/ 0 w 193"/>
                <a:gd name="T3" fmla="*/ 1196992093 h 252"/>
                <a:gd name="T4" fmla="*/ 0 w 193"/>
                <a:gd name="T5" fmla="*/ 0 h 252"/>
                <a:gd name="T6" fmla="*/ 539601135 w 193"/>
                <a:gd name="T7" fmla="*/ 0 h 252"/>
                <a:gd name="T8" fmla="*/ 938616650 w 193"/>
                <a:gd name="T9" fmla="*/ 376269987 h 252"/>
                <a:gd name="T10" fmla="*/ 938616650 w 193"/>
                <a:gd name="T11" fmla="*/ 812511308 h 252"/>
                <a:gd name="T12" fmla="*/ 535488062 w 193"/>
                <a:gd name="T13" fmla="*/ 1196992093 h 252"/>
                <a:gd name="T14" fmla="*/ 787708042 w 193"/>
                <a:gd name="T15" fmla="*/ 389794610 h 252"/>
                <a:gd name="T16" fmla="*/ 521309795 w 193"/>
                <a:gd name="T17" fmla="*/ 113491192 h 252"/>
                <a:gd name="T18" fmla="*/ 151396377 w 193"/>
                <a:gd name="T19" fmla="*/ 113491192 h 252"/>
                <a:gd name="T20" fmla="*/ 151396377 w 193"/>
                <a:gd name="T21" fmla="*/ 1083497259 h 252"/>
                <a:gd name="T22" fmla="*/ 524701947 w 193"/>
                <a:gd name="T23" fmla="*/ 1083497259 h 252"/>
                <a:gd name="T24" fmla="*/ 787708042 w 193"/>
                <a:gd name="T25" fmla="*/ 806265358 h 252"/>
                <a:gd name="T26" fmla="*/ 787708042 w 193"/>
                <a:gd name="T27" fmla="*/ 389794610 h 2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3" h="252">
                  <a:moveTo>
                    <a:pt x="110" y="252"/>
                  </a:moveTo>
                  <a:cubicBezTo>
                    <a:pt x="0" y="252"/>
                    <a:pt x="0" y="252"/>
                    <a:pt x="0" y="252"/>
                  </a:cubicBezTo>
                  <a:cubicBezTo>
                    <a:pt x="0" y="0"/>
                    <a:pt x="0" y="0"/>
                    <a:pt x="0" y="0"/>
                  </a:cubicBezTo>
                  <a:cubicBezTo>
                    <a:pt x="111" y="0"/>
                    <a:pt x="111" y="0"/>
                    <a:pt x="111" y="0"/>
                  </a:cubicBezTo>
                  <a:cubicBezTo>
                    <a:pt x="163" y="0"/>
                    <a:pt x="193" y="23"/>
                    <a:pt x="193" y="79"/>
                  </a:cubicBezTo>
                  <a:cubicBezTo>
                    <a:pt x="193" y="171"/>
                    <a:pt x="193" y="171"/>
                    <a:pt x="193" y="171"/>
                  </a:cubicBezTo>
                  <a:cubicBezTo>
                    <a:pt x="193" y="230"/>
                    <a:pt x="163" y="252"/>
                    <a:pt x="110" y="252"/>
                  </a:cubicBezTo>
                  <a:close/>
                  <a:moveTo>
                    <a:pt x="162" y="82"/>
                  </a:moveTo>
                  <a:cubicBezTo>
                    <a:pt x="162" y="42"/>
                    <a:pt x="145" y="24"/>
                    <a:pt x="107" y="24"/>
                  </a:cubicBezTo>
                  <a:cubicBezTo>
                    <a:pt x="31" y="24"/>
                    <a:pt x="31" y="24"/>
                    <a:pt x="31" y="24"/>
                  </a:cubicBezTo>
                  <a:cubicBezTo>
                    <a:pt x="31" y="228"/>
                    <a:pt x="31" y="228"/>
                    <a:pt x="31" y="228"/>
                  </a:cubicBezTo>
                  <a:cubicBezTo>
                    <a:pt x="108" y="228"/>
                    <a:pt x="108" y="228"/>
                    <a:pt x="108" y="228"/>
                  </a:cubicBezTo>
                  <a:cubicBezTo>
                    <a:pt x="147" y="228"/>
                    <a:pt x="162" y="211"/>
                    <a:pt x="162" y="170"/>
                  </a:cubicBezTo>
                  <a:lnTo>
                    <a:pt x="162" y="82"/>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3" name="Freeform 167">
              <a:extLst>
                <a:ext uri="{FF2B5EF4-FFF2-40B4-BE49-F238E27FC236}">
                  <a16:creationId xmlns:a16="http://schemas.microsoft.com/office/drawing/2014/main" id="{9739CADE-BB93-4636-8EF6-9CAC89613EFE}"/>
                </a:ext>
              </a:extLst>
            </p:cNvPr>
            <p:cNvSpPr>
              <a:spLocks noChangeAspect="1" noEditPoints="1"/>
            </p:cNvSpPr>
            <p:nvPr/>
          </p:nvSpPr>
          <p:spPr bwMode="auto">
            <a:xfrm>
              <a:off x="4722" y="4916"/>
              <a:ext cx="373" cy="465"/>
            </a:xfrm>
            <a:custGeom>
              <a:avLst/>
              <a:gdLst>
                <a:gd name="T0" fmla="*/ 620086847 w 159"/>
                <a:gd name="T1" fmla="*/ 496652170 h 198"/>
                <a:gd name="T2" fmla="*/ 134514701 w 159"/>
                <a:gd name="T3" fmla="*/ 496652170 h 198"/>
                <a:gd name="T4" fmla="*/ 134514701 w 159"/>
                <a:gd name="T5" fmla="*/ 655906938 h 198"/>
                <a:gd name="T6" fmla="*/ 309552163 w 159"/>
                <a:gd name="T7" fmla="*/ 822941451 h 198"/>
                <a:gd name="T8" fmla="*/ 712576275 w 159"/>
                <a:gd name="T9" fmla="*/ 822941451 h 198"/>
                <a:gd name="T10" fmla="*/ 712576275 w 159"/>
                <a:gd name="T11" fmla="*/ 888921249 h 198"/>
                <a:gd name="T12" fmla="*/ 532633157 w 159"/>
                <a:gd name="T13" fmla="*/ 935200377 h 198"/>
                <a:gd name="T14" fmla="*/ 306225510 w 159"/>
                <a:gd name="T15" fmla="*/ 935200377 h 198"/>
                <a:gd name="T16" fmla="*/ 0 w 159"/>
                <a:gd name="T17" fmla="*/ 647244916 h 198"/>
                <a:gd name="T18" fmla="*/ 0 w 159"/>
                <a:gd name="T19" fmla="*/ 311738395 h 198"/>
                <a:gd name="T20" fmla="*/ 337593902 w 159"/>
                <a:gd name="T21" fmla="*/ 0 h 198"/>
                <a:gd name="T22" fmla="*/ 416428132 w 159"/>
                <a:gd name="T23" fmla="*/ 0 h 198"/>
                <a:gd name="T24" fmla="*/ 736291124 w 159"/>
                <a:gd name="T25" fmla="*/ 293901604 h 198"/>
                <a:gd name="T26" fmla="*/ 736291124 w 159"/>
                <a:gd name="T27" fmla="*/ 472584016 h 198"/>
                <a:gd name="T28" fmla="*/ 620086847 w 159"/>
                <a:gd name="T29" fmla="*/ 496652170 h 198"/>
                <a:gd name="T30" fmla="*/ 605755833 w 159"/>
                <a:gd name="T31" fmla="*/ 265496149 h 198"/>
                <a:gd name="T32" fmla="*/ 430066764 w 159"/>
                <a:gd name="T33" fmla="*/ 113049973 h 198"/>
                <a:gd name="T34" fmla="*/ 309552163 w 159"/>
                <a:gd name="T35" fmla="*/ 113049973 h 198"/>
                <a:gd name="T36" fmla="*/ 134514701 w 159"/>
                <a:gd name="T37" fmla="*/ 283342306 h 198"/>
                <a:gd name="T38" fmla="*/ 134514701 w 159"/>
                <a:gd name="T39" fmla="*/ 392329948 h 198"/>
                <a:gd name="T40" fmla="*/ 605755833 w 159"/>
                <a:gd name="T41" fmla="*/ 392329948 h 198"/>
                <a:gd name="T42" fmla="*/ 605755833 w 159"/>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9" h="198">
                  <a:moveTo>
                    <a:pt x="134" y="105"/>
                  </a:moveTo>
                  <a:cubicBezTo>
                    <a:pt x="29" y="105"/>
                    <a:pt x="29" y="105"/>
                    <a:pt x="29" y="105"/>
                  </a:cubicBezTo>
                  <a:cubicBezTo>
                    <a:pt x="29" y="139"/>
                    <a:pt x="29" y="139"/>
                    <a:pt x="29" y="139"/>
                  </a:cubicBezTo>
                  <a:cubicBezTo>
                    <a:pt x="29" y="162"/>
                    <a:pt x="38" y="174"/>
                    <a:pt x="67" y="174"/>
                  </a:cubicBezTo>
                  <a:cubicBezTo>
                    <a:pt x="154" y="174"/>
                    <a:pt x="154" y="174"/>
                    <a:pt x="154" y="174"/>
                  </a:cubicBezTo>
                  <a:cubicBezTo>
                    <a:pt x="154" y="188"/>
                    <a:pt x="154" y="188"/>
                    <a:pt x="154" y="188"/>
                  </a:cubicBezTo>
                  <a:cubicBezTo>
                    <a:pt x="146" y="194"/>
                    <a:pt x="131" y="198"/>
                    <a:pt x="115" y="198"/>
                  </a:cubicBezTo>
                  <a:cubicBezTo>
                    <a:pt x="66" y="198"/>
                    <a:pt x="66" y="198"/>
                    <a:pt x="66" y="198"/>
                  </a:cubicBezTo>
                  <a:cubicBezTo>
                    <a:pt x="32" y="198"/>
                    <a:pt x="0" y="183"/>
                    <a:pt x="0" y="137"/>
                  </a:cubicBezTo>
                  <a:cubicBezTo>
                    <a:pt x="0" y="66"/>
                    <a:pt x="0" y="66"/>
                    <a:pt x="0" y="66"/>
                  </a:cubicBezTo>
                  <a:cubicBezTo>
                    <a:pt x="0" y="13"/>
                    <a:pt x="32" y="0"/>
                    <a:pt x="73" y="0"/>
                  </a:cubicBezTo>
                  <a:cubicBezTo>
                    <a:pt x="90" y="0"/>
                    <a:pt x="90" y="0"/>
                    <a:pt x="90" y="0"/>
                  </a:cubicBezTo>
                  <a:cubicBezTo>
                    <a:pt x="127" y="0"/>
                    <a:pt x="159" y="12"/>
                    <a:pt x="159" y="62"/>
                  </a:cubicBezTo>
                  <a:cubicBezTo>
                    <a:pt x="159" y="100"/>
                    <a:pt x="159" y="100"/>
                    <a:pt x="159" y="100"/>
                  </a:cubicBezTo>
                  <a:lnTo>
                    <a:pt x="134" y="105"/>
                  </a:lnTo>
                  <a:close/>
                  <a:moveTo>
                    <a:pt x="131" y="56"/>
                  </a:moveTo>
                  <a:cubicBezTo>
                    <a:pt x="131" y="30"/>
                    <a:pt x="117" y="24"/>
                    <a:pt x="93" y="24"/>
                  </a:cubicBezTo>
                  <a:cubicBezTo>
                    <a:pt x="67" y="24"/>
                    <a:pt x="67" y="24"/>
                    <a:pt x="67" y="24"/>
                  </a:cubicBezTo>
                  <a:cubicBezTo>
                    <a:pt x="39" y="24"/>
                    <a:pt x="29" y="37"/>
                    <a:pt x="29" y="60"/>
                  </a:cubicBezTo>
                  <a:cubicBezTo>
                    <a:pt x="29" y="83"/>
                    <a:pt x="29" y="83"/>
                    <a:pt x="29" y="83"/>
                  </a:cubicBezTo>
                  <a:cubicBezTo>
                    <a:pt x="131" y="83"/>
                    <a:pt x="131" y="83"/>
                    <a:pt x="131" y="83"/>
                  </a:cubicBezTo>
                  <a:lnTo>
                    <a:pt x="131" y="5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4" name="Freeform 168">
              <a:extLst>
                <a:ext uri="{FF2B5EF4-FFF2-40B4-BE49-F238E27FC236}">
                  <a16:creationId xmlns:a16="http://schemas.microsoft.com/office/drawing/2014/main" id="{DBB3EE94-EBAB-44A4-A0B6-AB15F7C54020}"/>
                </a:ext>
              </a:extLst>
            </p:cNvPr>
            <p:cNvSpPr>
              <a:spLocks noChangeAspect="1"/>
            </p:cNvSpPr>
            <p:nvPr/>
          </p:nvSpPr>
          <p:spPr bwMode="auto">
            <a:xfrm>
              <a:off x="5194" y="4916"/>
              <a:ext cx="366" cy="455"/>
            </a:xfrm>
            <a:custGeom>
              <a:avLst/>
              <a:gdLst>
                <a:gd name="T0" fmla="*/ 589149876 w 156"/>
                <a:gd name="T1" fmla="*/ 894476118 h 194"/>
                <a:gd name="T2" fmla="*/ 589149876 w 156"/>
                <a:gd name="T3" fmla="*/ 211946641 h 194"/>
                <a:gd name="T4" fmla="*/ 478728755 w 156"/>
                <a:gd name="T5" fmla="*/ 124020054 h 194"/>
                <a:gd name="T6" fmla="*/ 338036751 w 156"/>
                <a:gd name="T7" fmla="*/ 124020054 h 194"/>
                <a:gd name="T8" fmla="*/ 138296854 w 156"/>
                <a:gd name="T9" fmla="*/ 147678304 h 194"/>
                <a:gd name="T10" fmla="*/ 138296854 w 156"/>
                <a:gd name="T11" fmla="*/ 894476118 h 194"/>
                <a:gd name="T12" fmla="*/ 0 w 156"/>
                <a:gd name="T13" fmla="*/ 894476118 h 194"/>
                <a:gd name="T14" fmla="*/ 0 w 156"/>
                <a:gd name="T15" fmla="*/ 23661464 h 194"/>
                <a:gd name="T16" fmla="*/ 130793204 w 156"/>
                <a:gd name="T17" fmla="*/ 23661464 h 194"/>
                <a:gd name="T18" fmla="*/ 134764311 w 156"/>
                <a:gd name="T19" fmla="*/ 82914793 h 194"/>
                <a:gd name="T20" fmla="*/ 365657260 w 156"/>
                <a:gd name="T21" fmla="*/ 0 h 194"/>
                <a:gd name="T22" fmla="*/ 506480799 w 156"/>
                <a:gd name="T23" fmla="*/ 0 h 194"/>
                <a:gd name="T24" fmla="*/ 723914187 w 156"/>
                <a:gd name="T25" fmla="*/ 198680241 h 194"/>
                <a:gd name="T26" fmla="*/ 723914187 w 156"/>
                <a:gd name="T27" fmla="*/ 894476118 h 194"/>
                <a:gd name="T28" fmla="*/ 589149876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3" y="27"/>
                  </a:cubicBezTo>
                  <a:cubicBezTo>
                    <a:pt x="73" y="27"/>
                    <a:pt x="73" y="27"/>
                    <a:pt x="73" y="27"/>
                  </a:cubicBezTo>
                  <a:cubicBezTo>
                    <a:pt x="53" y="27"/>
                    <a:pt x="37" y="30"/>
                    <a:pt x="30" y="32"/>
                  </a:cubicBezTo>
                  <a:cubicBezTo>
                    <a:pt x="30" y="194"/>
                    <a:pt x="30" y="194"/>
                    <a:pt x="30"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9" y="0"/>
                    <a:pt x="109" y="0"/>
                    <a:pt x="109" y="0"/>
                  </a:cubicBezTo>
                  <a:cubicBezTo>
                    <a:pt x="133" y="0"/>
                    <a:pt x="156" y="11"/>
                    <a:pt x="156" y="43"/>
                  </a:cubicBezTo>
                  <a:cubicBezTo>
                    <a:pt x="156" y="194"/>
                    <a:pt x="156" y="194"/>
                    <a:pt x="156" y="194"/>
                  </a:cubicBezTo>
                  <a:lnTo>
                    <a:pt x="127"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5" name="Freeform 169">
              <a:extLst>
                <a:ext uri="{FF2B5EF4-FFF2-40B4-BE49-F238E27FC236}">
                  <a16:creationId xmlns:a16="http://schemas.microsoft.com/office/drawing/2014/main" id="{0E0F72E5-AB37-4AB2-B053-ADA96EA4DA1B}"/>
                </a:ext>
              </a:extLst>
            </p:cNvPr>
            <p:cNvSpPr>
              <a:spLocks noChangeAspect="1"/>
            </p:cNvSpPr>
            <p:nvPr/>
          </p:nvSpPr>
          <p:spPr bwMode="auto">
            <a:xfrm>
              <a:off x="5676" y="4916"/>
              <a:ext cx="615" cy="455"/>
            </a:xfrm>
            <a:custGeom>
              <a:avLst/>
              <a:gdLst>
                <a:gd name="T0" fmla="*/ 1090818824 w 262"/>
                <a:gd name="T1" fmla="*/ 894476118 h 194"/>
                <a:gd name="T2" fmla="*/ 1090818824 w 262"/>
                <a:gd name="T3" fmla="*/ 211946641 h 194"/>
                <a:gd name="T4" fmla="*/ 972919529 w 262"/>
                <a:gd name="T5" fmla="*/ 124020054 h 194"/>
                <a:gd name="T6" fmla="*/ 885273850 w 262"/>
                <a:gd name="T7" fmla="*/ 124020054 h 194"/>
                <a:gd name="T8" fmla="*/ 677933957 w 262"/>
                <a:gd name="T9" fmla="*/ 147678304 h 194"/>
                <a:gd name="T10" fmla="*/ 677933957 w 262"/>
                <a:gd name="T11" fmla="*/ 894476118 h 194"/>
                <a:gd name="T12" fmla="*/ 542109317 w 262"/>
                <a:gd name="T13" fmla="*/ 894476118 h 194"/>
                <a:gd name="T14" fmla="*/ 542109317 w 262"/>
                <a:gd name="T15" fmla="*/ 211946641 h 194"/>
                <a:gd name="T16" fmla="*/ 430623615 w 262"/>
                <a:gd name="T17" fmla="*/ 124020054 h 194"/>
                <a:gd name="T18" fmla="*/ 327170301 w 262"/>
                <a:gd name="T19" fmla="*/ 124020054 h 194"/>
                <a:gd name="T20" fmla="*/ 136160354 w 262"/>
                <a:gd name="T21" fmla="*/ 147678304 h 194"/>
                <a:gd name="T22" fmla="*/ 136160354 w 262"/>
                <a:gd name="T23" fmla="*/ 894476118 h 194"/>
                <a:gd name="T24" fmla="*/ 0 w 262"/>
                <a:gd name="T25" fmla="*/ 894476118 h 194"/>
                <a:gd name="T26" fmla="*/ 0 w 262"/>
                <a:gd name="T27" fmla="*/ 23661464 h 194"/>
                <a:gd name="T28" fmla="*/ 125647387 w 262"/>
                <a:gd name="T29" fmla="*/ 23661464 h 194"/>
                <a:gd name="T30" fmla="*/ 131692713 w 262"/>
                <a:gd name="T31" fmla="*/ 82914793 h 194"/>
                <a:gd name="T32" fmla="*/ 365055773 w 262"/>
                <a:gd name="T33" fmla="*/ 0 h 194"/>
                <a:gd name="T34" fmla="*/ 458849225 w 262"/>
                <a:gd name="T35" fmla="*/ 0 h 194"/>
                <a:gd name="T36" fmla="*/ 660195115 w 262"/>
                <a:gd name="T37" fmla="*/ 102274942 h 194"/>
                <a:gd name="T38" fmla="*/ 917400380 w 262"/>
                <a:gd name="T39" fmla="*/ 0 h 194"/>
                <a:gd name="T40" fmla="*/ 1000622823 w 262"/>
                <a:gd name="T41" fmla="*/ 0 h 194"/>
                <a:gd name="T42" fmla="*/ 1226836163 w 262"/>
                <a:gd name="T43" fmla="*/ 198680241 h 194"/>
                <a:gd name="T44" fmla="*/ 1226836163 w 262"/>
                <a:gd name="T45" fmla="*/ 894476118 h 194"/>
                <a:gd name="T46" fmla="*/ 1090818824 w 262"/>
                <a:gd name="T47" fmla="*/ 894476118 h 1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2" h="194">
                  <a:moveTo>
                    <a:pt x="233" y="194"/>
                  </a:moveTo>
                  <a:cubicBezTo>
                    <a:pt x="233" y="46"/>
                    <a:pt x="233" y="46"/>
                    <a:pt x="233" y="46"/>
                  </a:cubicBezTo>
                  <a:cubicBezTo>
                    <a:pt x="233" y="31"/>
                    <a:pt x="220" y="27"/>
                    <a:pt x="208" y="27"/>
                  </a:cubicBezTo>
                  <a:cubicBezTo>
                    <a:pt x="189" y="27"/>
                    <a:pt x="189" y="27"/>
                    <a:pt x="189" y="27"/>
                  </a:cubicBezTo>
                  <a:cubicBezTo>
                    <a:pt x="170" y="27"/>
                    <a:pt x="153" y="30"/>
                    <a:pt x="145" y="32"/>
                  </a:cubicBezTo>
                  <a:cubicBezTo>
                    <a:pt x="145" y="194"/>
                    <a:pt x="145" y="194"/>
                    <a:pt x="145" y="194"/>
                  </a:cubicBezTo>
                  <a:cubicBezTo>
                    <a:pt x="116" y="194"/>
                    <a:pt x="116" y="194"/>
                    <a:pt x="116" y="194"/>
                  </a:cubicBezTo>
                  <a:cubicBezTo>
                    <a:pt x="116" y="46"/>
                    <a:pt x="116" y="46"/>
                    <a:pt x="116" y="46"/>
                  </a:cubicBezTo>
                  <a:cubicBezTo>
                    <a:pt x="116" y="31"/>
                    <a:pt x="103" y="27"/>
                    <a:pt x="92" y="27"/>
                  </a:cubicBezTo>
                  <a:cubicBezTo>
                    <a:pt x="70" y="27"/>
                    <a:pt x="70" y="27"/>
                    <a:pt x="70" y="27"/>
                  </a:cubicBezTo>
                  <a:cubicBezTo>
                    <a:pt x="53" y="27"/>
                    <a:pt x="39" y="30"/>
                    <a:pt x="29" y="32"/>
                  </a:cubicBezTo>
                  <a:cubicBezTo>
                    <a:pt x="29" y="194"/>
                    <a:pt x="29" y="194"/>
                    <a:pt x="29" y="194"/>
                  </a:cubicBezTo>
                  <a:cubicBezTo>
                    <a:pt x="0" y="194"/>
                    <a:pt x="0" y="194"/>
                    <a:pt x="0" y="194"/>
                  </a:cubicBezTo>
                  <a:cubicBezTo>
                    <a:pt x="0" y="5"/>
                    <a:pt x="0" y="5"/>
                    <a:pt x="0" y="5"/>
                  </a:cubicBezTo>
                  <a:cubicBezTo>
                    <a:pt x="27" y="5"/>
                    <a:pt x="27" y="5"/>
                    <a:pt x="27" y="5"/>
                  </a:cubicBezTo>
                  <a:cubicBezTo>
                    <a:pt x="28" y="18"/>
                    <a:pt x="28" y="18"/>
                    <a:pt x="28" y="18"/>
                  </a:cubicBezTo>
                  <a:cubicBezTo>
                    <a:pt x="42" y="5"/>
                    <a:pt x="61" y="0"/>
                    <a:pt x="78" y="0"/>
                  </a:cubicBezTo>
                  <a:cubicBezTo>
                    <a:pt x="98" y="0"/>
                    <a:pt x="98" y="0"/>
                    <a:pt x="98" y="0"/>
                  </a:cubicBezTo>
                  <a:cubicBezTo>
                    <a:pt x="116" y="0"/>
                    <a:pt x="133" y="6"/>
                    <a:pt x="141" y="22"/>
                  </a:cubicBezTo>
                  <a:cubicBezTo>
                    <a:pt x="152" y="8"/>
                    <a:pt x="174" y="0"/>
                    <a:pt x="196" y="0"/>
                  </a:cubicBezTo>
                  <a:cubicBezTo>
                    <a:pt x="214" y="0"/>
                    <a:pt x="214" y="0"/>
                    <a:pt x="214" y="0"/>
                  </a:cubicBezTo>
                  <a:cubicBezTo>
                    <a:pt x="238" y="0"/>
                    <a:pt x="262" y="11"/>
                    <a:pt x="262" y="43"/>
                  </a:cubicBezTo>
                  <a:cubicBezTo>
                    <a:pt x="262" y="194"/>
                    <a:pt x="262" y="194"/>
                    <a:pt x="262" y="194"/>
                  </a:cubicBezTo>
                  <a:lnTo>
                    <a:pt x="233" y="194"/>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6" name="Freeform 170">
              <a:extLst>
                <a:ext uri="{FF2B5EF4-FFF2-40B4-BE49-F238E27FC236}">
                  <a16:creationId xmlns:a16="http://schemas.microsoft.com/office/drawing/2014/main" id="{0DE260B8-1342-4C84-BDCA-EB9D5C76C889}"/>
                </a:ext>
              </a:extLst>
            </p:cNvPr>
            <p:cNvSpPr>
              <a:spLocks noChangeAspect="1" noEditPoints="1"/>
            </p:cNvSpPr>
            <p:nvPr/>
          </p:nvSpPr>
          <p:spPr bwMode="auto">
            <a:xfrm>
              <a:off x="6387" y="4916"/>
              <a:ext cx="369" cy="465"/>
            </a:xfrm>
            <a:custGeom>
              <a:avLst/>
              <a:gdLst>
                <a:gd name="T0" fmla="*/ 627786810 w 157"/>
                <a:gd name="T1" fmla="*/ 916873825 h 198"/>
                <a:gd name="T2" fmla="*/ 617112946 w 157"/>
                <a:gd name="T3" fmla="*/ 830541321 h 198"/>
                <a:gd name="T4" fmla="*/ 613040329 w 157"/>
                <a:gd name="T5" fmla="*/ 830541321 h 198"/>
                <a:gd name="T6" fmla="*/ 411703512 w 157"/>
                <a:gd name="T7" fmla="*/ 935200377 h 198"/>
                <a:gd name="T8" fmla="*/ 230597179 w 157"/>
                <a:gd name="T9" fmla="*/ 935200377 h 198"/>
                <a:gd name="T10" fmla="*/ 0 w 157"/>
                <a:gd name="T11" fmla="*/ 732112897 h 198"/>
                <a:gd name="T12" fmla="*/ 0 w 157"/>
                <a:gd name="T13" fmla="*/ 633756182 h 198"/>
                <a:gd name="T14" fmla="*/ 258162692 w 157"/>
                <a:gd name="T15" fmla="*/ 392329948 h 198"/>
                <a:gd name="T16" fmla="*/ 593149085 w 157"/>
                <a:gd name="T17" fmla="*/ 392329948 h 198"/>
                <a:gd name="T18" fmla="*/ 593149085 w 157"/>
                <a:gd name="T19" fmla="*/ 241430882 h 198"/>
                <a:gd name="T20" fmla="*/ 449958008 w 157"/>
                <a:gd name="T21" fmla="*/ 126870950 h 198"/>
                <a:gd name="T22" fmla="*/ 57171920 w 157"/>
                <a:gd name="T23" fmla="*/ 126870950 h 198"/>
                <a:gd name="T24" fmla="*/ 57171920 w 157"/>
                <a:gd name="T25" fmla="*/ 41916300 h 198"/>
                <a:gd name="T26" fmla="*/ 272934782 w 157"/>
                <a:gd name="T27" fmla="*/ 0 h 198"/>
                <a:gd name="T28" fmla="*/ 469275574 w 157"/>
                <a:gd name="T29" fmla="*/ 0 h 198"/>
                <a:gd name="T30" fmla="*/ 733312624 w 157"/>
                <a:gd name="T31" fmla="*/ 226820704 h 198"/>
                <a:gd name="T32" fmla="*/ 733312624 w 157"/>
                <a:gd name="T33" fmla="*/ 619149863 h 198"/>
                <a:gd name="T34" fmla="*/ 751809632 w 157"/>
                <a:gd name="T35" fmla="*/ 916873825 h 198"/>
                <a:gd name="T36" fmla="*/ 627786810 w 157"/>
                <a:gd name="T37" fmla="*/ 916873825 h 198"/>
                <a:gd name="T38" fmla="*/ 593149085 w 157"/>
                <a:gd name="T39" fmla="*/ 496652170 h 198"/>
                <a:gd name="T40" fmla="*/ 268851024 w 157"/>
                <a:gd name="T41" fmla="*/ 496652170 h 198"/>
                <a:gd name="T42" fmla="*/ 138768173 w 157"/>
                <a:gd name="T43" fmla="*/ 609692772 h 198"/>
                <a:gd name="T44" fmla="*/ 138768173 w 157"/>
                <a:gd name="T45" fmla="*/ 717587509 h 198"/>
                <a:gd name="T46" fmla="*/ 262565671 w 157"/>
                <a:gd name="T47" fmla="*/ 822941451 h 198"/>
                <a:gd name="T48" fmla="*/ 446377735 w 157"/>
                <a:gd name="T49" fmla="*/ 822941451 h 198"/>
                <a:gd name="T50" fmla="*/ 593149085 w 157"/>
                <a:gd name="T51" fmla="*/ 675671627 h 198"/>
                <a:gd name="T52" fmla="*/ 593149085 w 157"/>
                <a:gd name="T53" fmla="*/ 496652170 h 1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7" h="198">
                  <a:moveTo>
                    <a:pt x="131" y="194"/>
                  </a:moveTo>
                  <a:cubicBezTo>
                    <a:pt x="129" y="176"/>
                    <a:pt x="129" y="176"/>
                    <a:pt x="129" y="176"/>
                  </a:cubicBezTo>
                  <a:cubicBezTo>
                    <a:pt x="128" y="176"/>
                    <a:pt x="128" y="176"/>
                    <a:pt x="128" y="176"/>
                  </a:cubicBezTo>
                  <a:cubicBezTo>
                    <a:pt x="122" y="188"/>
                    <a:pt x="109" y="198"/>
                    <a:pt x="86" y="198"/>
                  </a:cubicBezTo>
                  <a:cubicBezTo>
                    <a:pt x="48" y="198"/>
                    <a:pt x="48" y="198"/>
                    <a:pt x="48" y="198"/>
                  </a:cubicBezTo>
                  <a:cubicBezTo>
                    <a:pt x="20" y="198"/>
                    <a:pt x="0" y="182"/>
                    <a:pt x="0" y="155"/>
                  </a:cubicBezTo>
                  <a:cubicBezTo>
                    <a:pt x="0" y="134"/>
                    <a:pt x="0" y="134"/>
                    <a:pt x="0" y="134"/>
                  </a:cubicBezTo>
                  <a:cubicBezTo>
                    <a:pt x="0" y="98"/>
                    <a:pt x="21" y="83"/>
                    <a:pt x="54" y="83"/>
                  </a:cubicBezTo>
                  <a:cubicBezTo>
                    <a:pt x="124" y="83"/>
                    <a:pt x="124" y="83"/>
                    <a:pt x="124" y="83"/>
                  </a:cubicBezTo>
                  <a:cubicBezTo>
                    <a:pt x="124" y="51"/>
                    <a:pt x="124" y="51"/>
                    <a:pt x="124" y="51"/>
                  </a:cubicBezTo>
                  <a:cubicBezTo>
                    <a:pt x="124" y="30"/>
                    <a:pt x="113" y="27"/>
                    <a:pt x="94" y="27"/>
                  </a:cubicBezTo>
                  <a:cubicBezTo>
                    <a:pt x="12" y="27"/>
                    <a:pt x="12" y="27"/>
                    <a:pt x="12" y="27"/>
                  </a:cubicBezTo>
                  <a:cubicBezTo>
                    <a:pt x="12" y="9"/>
                    <a:pt x="12" y="9"/>
                    <a:pt x="12" y="9"/>
                  </a:cubicBezTo>
                  <a:cubicBezTo>
                    <a:pt x="23" y="2"/>
                    <a:pt x="44" y="0"/>
                    <a:pt x="57" y="0"/>
                  </a:cubicBezTo>
                  <a:cubicBezTo>
                    <a:pt x="98" y="0"/>
                    <a:pt x="98" y="0"/>
                    <a:pt x="98" y="0"/>
                  </a:cubicBezTo>
                  <a:cubicBezTo>
                    <a:pt x="128" y="0"/>
                    <a:pt x="153" y="11"/>
                    <a:pt x="153" y="48"/>
                  </a:cubicBezTo>
                  <a:cubicBezTo>
                    <a:pt x="153" y="131"/>
                    <a:pt x="153" y="131"/>
                    <a:pt x="153" y="131"/>
                  </a:cubicBezTo>
                  <a:cubicBezTo>
                    <a:pt x="153" y="161"/>
                    <a:pt x="155" y="175"/>
                    <a:pt x="157" y="194"/>
                  </a:cubicBezTo>
                  <a:lnTo>
                    <a:pt x="131" y="194"/>
                  </a:lnTo>
                  <a:close/>
                  <a:moveTo>
                    <a:pt x="124" y="105"/>
                  </a:moveTo>
                  <a:cubicBezTo>
                    <a:pt x="56" y="105"/>
                    <a:pt x="56" y="105"/>
                    <a:pt x="56" y="105"/>
                  </a:cubicBezTo>
                  <a:cubicBezTo>
                    <a:pt x="39" y="105"/>
                    <a:pt x="29" y="110"/>
                    <a:pt x="29" y="129"/>
                  </a:cubicBezTo>
                  <a:cubicBezTo>
                    <a:pt x="29" y="152"/>
                    <a:pt x="29" y="152"/>
                    <a:pt x="29" y="152"/>
                  </a:cubicBezTo>
                  <a:cubicBezTo>
                    <a:pt x="29" y="168"/>
                    <a:pt x="41" y="174"/>
                    <a:pt x="55" y="174"/>
                  </a:cubicBezTo>
                  <a:cubicBezTo>
                    <a:pt x="93" y="174"/>
                    <a:pt x="93" y="174"/>
                    <a:pt x="93" y="174"/>
                  </a:cubicBezTo>
                  <a:cubicBezTo>
                    <a:pt x="109" y="174"/>
                    <a:pt x="124" y="167"/>
                    <a:pt x="124" y="143"/>
                  </a:cubicBezTo>
                  <a:lnTo>
                    <a:pt x="124" y="10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7" name="Freeform 171">
              <a:extLst>
                <a:ext uri="{FF2B5EF4-FFF2-40B4-BE49-F238E27FC236}">
                  <a16:creationId xmlns:a16="http://schemas.microsoft.com/office/drawing/2014/main" id="{CB2B38AC-BFCC-4497-97A7-87B5259F6112}"/>
                </a:ext>
              </a:extLst>
            </p:cNvPr>
            <p:cNvSpPr>
              <a:spLocks noChangeAspect="1"/>
            </p:cNvSpPr>
            <p:nvPr/>
          </p:nvSpPr>
          <p:spPr bwMode="auto">
            <a:xfrm>
              <a:off x="6862" y="4920"/>
              <a:ext cx="261" cy="451"/>
            </a:xfrm>
            <a:custGeom>
              <a:avLst/>
              <a:gdLst>
                <a:gd name="T0" fmla="*/ 420708352 w 111"/>
                <a:gd name="T1" fmla="*/ 122825053 h 192"/>
                <a:gd name="T2" fmla="*/ 145931442 w 111"/>
                <a:gd name="T3" fmla="*/ 171873215 h 192"/>
                <a:gd name="T4" fmla="*/ 145931442 w 111"/>
                <a:gd name="T5" fmla="*/ 909815630 h 192"/>
                <a:gd name="T6" fmla="*/ 0 w 111"/>
                <a:gd name="T7" fmla="*/ 909815630 h 192"/>
                <a:gd name="T8" fmla="*/ 0 w 111"/>
                <a:gd name="T9" fmla="*/ 13848803 h 192"/>
                <a:gd name="T10" fmla="*/ 129165455 w 111"/>
                <a:gd name="T11" fmla="*/ 13848803 h 192"/>
                <a:gd name="T12" fmla="*/ 139612930 w 111"/>
                <a:gd name="T13" fmla="*/ 85157529 h 192"/>
                <a:gd name="T14" fmla="*/ 406945505 w 111"/>
                <a:gd name="T15" fmla="*/ 0 h 192"/>
                <a:gd name="T16" fmla="*/ 536164148 w 111"/>
                <a:gd name="T17" fmla="*/ 4371787 h 192"/>
                <a:gd name="T18" fmla="*/ 536164148 w 111"/>
                <a:gd name="T19" fmla="*/ 122825053 h 192"/>
                <a:gd name="T20" fmla="*/ 420708352 w 111"/>
                <a:gd name="T21" fmla="*/ 122825053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192">
                  <a:moveTo>
                    <a:pt x="87" y="26"/>
                  </a:moveTo>
                  <a:cubicBezTo>
                    <a:pt x="59" y="26"/>
                    <a:pt x="42" y="31"/>
                    <a:pt x="30" y="36"/>
                  </a:cubicBezTo>
                  <a:cubicBezTo>
                    <a:pt x="30" y="192"/>
                    <a:pt x="30" y="192"/>
                    <a:pt x="30" y="192"/>
                  </a:cubicBezTo>
                  <a:cubicBezTo>
                    <a:pt x="0" y="192"/>
                    <a:pt x="0" y="192"/>
                    <a:pt x="0" y="192"/>
                  </a:cubicBezTo>
                  <a:cubicBezTo>
                    <a:pt x="0" y="3"/>
                    <a:pt x="0" y="3"/>
                    <a:pt x="0" y="3"/>
                  </a:cubicBezTo>
                  <a:cubicBezTo>
                    <a:pt x="27" y="3"/>
                    <a:pt x="27" y="3"/>
                    <a:pt x="27" y="3"/>
                  </a:cubicBezTo>
                  <a:cubicBezTo>
                    <a:pt x="29" y="18"/>
                    <a:pt x="29" y="18"/>
                    <a:pt x="29" y="18"/>
                  </a:cubicBezTo>
                  <a:cubicBezTo>
                    <a:pt x="42" y="8"/>
                    <a:pt x="66" y="0"/>
                    <a:pt x="84" y="0"/>
                  </a:cubicBezTo>
                  <a:cubicBezTo>
                    <a:pt x="89" y="0"/>
                    <a:pt x="102" y="0"/>
                    <a:pt x="111" y="1"/>
                  </a:cubicBezTo>
                  <a:cubicBezTo>
                    <a:pt x="111" y="26"/>
                    <a:pt x="111" y="26"/>
                    <a:pt x="111" y="26"/>
                  </a:cubicBezTo>
                  <a:lnTo>
                    <a:pt x="87" y="26"/>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8" name="Freeform 172">
              <a:extLst>
                <a:ext uri="{FF2B5EF4-FFF2-40B4-BE49-F238E27FC236}">
                  <a16:creationId xmlns:a16="http://schemas.microsoft.com/office/drawing/2014/main" id="{ACB1F2B0-7640-41BD-84ED-22F37DB3F2C3}"/>
                </a:ext>
              </a:extLst>
            </p:cNvPr>
            <p:cNvSpPr>
              <a:spLocks noChangeAspect="1"/>
            </p:cNvSpPr>
            <p:nvPr/>
          </p:nvSpPr>
          <p:spPr bwMode="auto">
            <a:xfrm>
              <a:off x="7208" y="4746"/>
              <a:ext cx="364" cy="625"/>
            </a:xfrm>
            <a:custGeom>
              <a:avLst/>
              <a:gdLst>
                <a:gd name="T0" fmla="*/ 289 w 364"/>
                <a:gd name="T1" fmla="*/ 625 h 625"/>
                <a:gd name="T2" fmla="*/ 138 w 364"/>
                <a:gd name="T3" fmla="*/ 407 h 625"/>
                <a:gd name="T4" fmla="*/ 68 w 364"/>
                <a:gd name="T5" fmla="*/ 484 h 625"/>
                <a:gd name="T6" fmla="*/ 68 w 364"/>
                <a:gd name="T7" fmla="*/ 625 h 625"/>
                <a:gd name="T8" fmla="*/ 0 w 364"/>
                <a:gd name="T9" fmla="*/ 625 h 625"/>
                <a:gd name="T10" fmla="*/ 0 w 364"/>
                <a:gd name="T11" fmla="*/ 0 h 625"/>
                <a:gd name="T12" fmla="*/ 68 w 364"/>
                <a:gd name="T13" fmla="*/ 0 h 625"/>
                <a:gd name="T14" fmla="*/ 68 w 364"/>
                <a:gd name="T15" fmla="*/ 409 h 625"/>
                <a:gd name="T16" fmla="*/ 267 w 364"/>
                <a:gd name="T17" fmla="*/ 181 h 625"/>
                <a:gd name="T18" fmla="*/ 345 w 364"/>
                <a:gd name="T19" fmla="*/ 181 h 625"/>
                <a:gd name="T20" fmla="*/ 183 w 364"/>
                <a:gd name="T21" fmla="*/ 360 h 625"/>
                <a:gd name="T22" fmla="*/ 364 w 364"/>
                <a:gd name="T23" fmla="*/ 625 h 625"/>
                <a:gd name="T24" fmla="*/ 289 w 364"/>
                <a:gd name="T25" fmla="*/ 625 h 6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 h="625">
                  <a:moveTo>
                    <a:pt x="289" y="625"/>
                  </a:moveTo>
                  <a:lnTo>
                    <a:pt x="138" y="407"/>
                  </a:lnTo>
                  <a:lnTo>
                    <a:pt x="68" y="484"/>
                  </a:lnTo>
                  <a:lnTo>
                    <a:pt x="68" y="625"/>
                  </a:lnTo>
                  <a:lnTo>
                    <a:pt x="0" y="625"/>
                  </a:lnTo>
                  <a:lnTo>
                    <a:pt x="0" y="0"/>
                  </a:lnTo>
                  <a:lnTo>
                    <a:pt x="68" y="0"/>
                  </a:lnTo>
                  <a:lnTo>
                    <a:pt x="68" y="409"/>
                  </a:lnTo>
                  <a:lnTo>
                    <a:pt x="267" y="181"/>
                  </a:lnTo>
                  <a:lnTo>
                    <a:pt x="345" y="181"/>
                  </a:lnTo>
                  <a:lnTo>
                    <a:pt x="183" y="360"/>
                  </a:lnTo>
                  <a:lnTo>
                    <a:pt x="364" y="625"/>
                  </a:lnTo>
                  <a:lnTo>
                    <a:pt x="289" y="625"/>
                  </a:lnTo>
                  <a:close/>
                </a:path>
              </a:pathLst>
            </a:custGeom>
            <a:solidFill>
              <a:srgbClr val="3F301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49" name="Freeform 173">
              <a:extLst>
                <a:ext uri="{FF2B5EF4-FFF2-40B4-BE49-F238E27FC236}">
                  <a16:creationId xmlns:a16="http://schemas.microsoft.com/office/drawing/2014/main" id="{D4CE35A9-0BE2-4BB4-8AB3-5C29F7A16A43}"/>
                </a:ext>
              </a:extLst>
            </p:cNvPr>
            <p:cNvSpPr>
              <a:spLocks noChangeAspect="1" noEditPoints="1"/>
            </p:cNvSpPr>
            <p:nvPr/>
          </p:nvSpPr>
          <p:spPr bwMode="auto">
            <a:xfrm>
              <a:off x="7833" y="4779"/>
              <a:ext cx="451" cy="592"/>
            </a:xfrm>
            <a:custGeom>
              <a:avLst/>
              <a:gdLst>
                <a:gd name="T0" fmla="*/ 738735113 w 192"/>
                <a:gd name="T1" fmla="*/ 1196992093 h 252"/>
                <a:gd name="T2" fmla="*/ 389045623 w 192"/>
                <a:gd name="T3" fmla="*/ 703997320 h 252"/>
                <a:gd name="T4" fmla="*/ 146948003 w 192"/>
                <a:gd name="T5" fmla="*/ 703997320 h 252"/>
                <a:gd name="T6" fmla="*/ 146948003 w 192"/>
                <a:gd name="T7" fmla="*/ 1196992093 h 252"/>
                <a:gd name="T8" fmla="*/ 0 w 192"/>
                <a:gd name="T9" fmla="*/ 1196992093 h 252"/>
                <a:gd name="T10" fmla="*/ 0 w 192"/>
                <a:gd name="T11" fmla="*/ 0 h 252"/>
                <a:gd name="T12" fmla="*/ 568738556 w 192"/>
                <a:gd name="T13" fmla="*/ 0 h 252"/>
                <a:gd name="T14" fmla="*/ 871833954 w 192"/>
                <a:gd name="T15" fmla="*/ 256328621 h 252"/>
                <a:gd name="T16" fmla="*/ 871833954 w 192"/>
                <a:gd name="T17" fmla="*/ 456699156 h 252"/>
                <a:gd name="T18" fmla="*/ 601287930 w 192"/>
                <a:gd name="T19" fmla="*/ 703997320 h 252"/>
                <a:gd name="T20" fmla="*/ 554685039 w 192"/>
                <a:gd name="T21" fmla="*/ 703997320 h 252"/>
                <a:gd name="T22" fmla="*/ 909815630 w 192"/>
                <a:gd name="T23" fmla="*/ 1196992093 h 252"/>
                <a:gd name="T24" fmla="*/ 738735113 w 192"/>
                <a:gd name="T25" fmla="*/ 1196992093 h 252"/>
                <a:gd name="T26" fmla="*/ 730326646 w 192"/>
                <a:gd name="T27" fmla="*/ 271001040 h 252"/>
                <a:gd name="T28" fmla="*/ 520483035 w 192"/>
                <a:gd name="T29" fmla="*/ 113491192 h 252"/>
                <a:gd name="T30" fmla="*/ 146948003 w 192"/>
                <a:gd name="T31" fmla="*/ 113491192 h 252"/>
                <a:gd name="T32" fmla="*/ 146948003 w 192"/>
                <a:gd name="T33" fmla="*/ 594546730 h 252"/>
                <a:gd name="T34" fmla="*/ 534331695 w 192"/>
                <a:gd name="T35" fmla="*/ 594546730 h 252"/>
                <a:gd name="T36" fmla="*/ 730326646 w 192"/>
                <a:gd name="T37" fmla="*/ 426757316 h 252"/>
                <a:gd name="T38" fmla="*/ 730326646 w 192"/>
                <a:gd name="T39" fmla="*/ 271001040 h 2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2" h="252">
                  <a:moveTo>
                    <a:pt x="156" y="252"/>
                  </a:moveTo>
                  <a:cubicBezTo>
                    <a:pt x="82" y="148"/>
                    <a:pt x="82" y="148"/>
                    <a:pt x="82" y="148"/>
                  </a:cubicBezTo>
                  <a:cubicBezTo>
                    <a:pt x="31" y="148"/>
                    <a:pt x="31" y="148"/>
                    <a:pt x="31" y="148"/>
                  </a:cubicBezTo>
                  <a:cubicBezTo>
                    <a:pt x="31" y="252"/>
                    <a:pt x="31" y="252"/>
                    <a:pt x="31" y="252"/>
                  </a:cubicBezTo>
                  <a:cubicBezTo>
                    <a:pt x="0" y="252"/>
                    <a:pt x="0" y="252"/>
                    <a:pt x="0" y="252"/>
                  </a:cubicBezTo>
                  <a:cubicBezTo>
                    <a:pt x="0" y="0"/>
                    <a:pt x="0" y="0"/>
                    <a:pt x="0" y="0"/>
                  </a:cubicBezTo>
                  <a:cubicBezTo>
                    <a:pt x="120" y="0"/>
                    <a:pt x="120" y="0"/>
                    <a:pt x="120" y="0"/>
                  </a:cubicBezTo>
                  <a:cubicBezTo>
                    <a:pt x="165" y="0"/>
                    <a:pt x="184" y="17"/>
                    <a:pt x="184" y="54"/>
                  </a:cubicBezTo>
                  <a:cubicBezTo>
                    <a:pt x="184" y="96"/>
                    <a:pt x="184" y="96"/>
                    <a:pt x="184" y="96"/>
                  </a:cubicBezTo>
                  <a:cubicBezTo>
                    <a:pt x="184" y="131"/>
                    <a:pt x="160" y="148"/>
                    <a:pt x="127" y="148"/>
                  </a:cubicBezTo>
                  <a:cubicBezTo>
                    <a:pt x="117" y="148"/>
                    <a:pt x="117" y="148"/>
                    <a:pt x="117" y="148"/>
                  </a:cubicBezTo>
                  <a:cubicBezTo>
                    <a:pt x="192" y="252"/>
                    <a:pt x="192" y="252"/>
                    <a:pt x="192" y="252"/>
                  </a:cubicBezTo>
                  <a:lnTo>
                    <a:pt x="156" y="252"/>
                  </a:lnTo>
                  <a:close/>
                  <a:moveTo>
                    <a:pt x="154" y="57"/>
                  </a:moveTo>
                  <a:cubicBezTo>
                    <a:pt x="154" y="30"/>
                    <a:pt x="141" y="24"/>
                    <a:pt x="110" y="24"/>
                  </a:cubicBezTo>
                  <a:cubicBezTo>
                    <a:pt x="31" y="24"/>
                    <a:pt x="31" y="24"/>
                    <a:pt x="31" y="24"/>
                  </a:cubicBezTo>
                  <a:cubicBezTo>
                    <a:pt x="31" y="125"/>
                    <a:pt x="31" y="125"/>
                    <a:pt x="31" y="125"/>
                  </a:cubicBezTo>
                  <a:cubicBezTo>
                    <a:pt x="113" y="125"/>
                    <a:pt x="113" y="125"/>
                    <a:pt x="113" y="125"/>
                  </a:cubicBezTo>
                  <a:cubicBezTo>
                    <a:pt x="144" y="125"/>
                    <a:pt x="154" y="117"/>
                    <a:pt x="154" y="90"/>
                  </a:cubicBezTo>
                  <a:lnTo>
                    <a:pt x="154" y="57"/>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0" name="Freeform 174">
              <a:extLst>
                <a:ext uri="{FF2B5EF4-FFF2-40B4-BE49-F238E27FC236}">
                  <a16:creationId xmlns:a16="http://schemas.microsoft.com/office/drawing/2014/main" id="{1A9B3A1F-87FA-4093-8C1D-D45487DAC47F}"/>
                </a:ext>
              </a:extLst>
            </p:cNvPr>
            <p:cNvSpPr>
              <a:spLocks noChangeAspect="1" noEditPoints="1"/>
            </p:cNvSpPr>
            <p:nvPr/>
          </p:nvSpPr>
          <p:spPr bwMode="auto">
            <a:xfrm>
              <a:off x="8361" y="4916"/>
              <a:ext cx="371" cy="465"/>
            </a:xfrm>
            <a:custGeom>
              <a:avLst/>
              <a:gdLst>
                <a:gd name="T0" fmla="*/ 625945687 w 158"/>
                <a:gd name="T1" fmla="*/ 496652170 h 198"/>
                <a:gd name="T2" fmla="*/ 136761540 w 158"/>
                <a:gd name="T3" fmla="*/ 496652170 h 198"/>
                <a:gd name="T4" fmla="*/ 136761540 w 158"/>
                <a:gd name="T5" fmla="*/ 655906938 h 198"/>
                <a:gd name="T6" fmla="*/ 311019991 w 158"/>
                <a:gd name="T7" fmla="*/ 822941451 h 198"/>
                <a:gd name="T8" fmla="*/ 719805331 w 158"/>
                <a:gd name="T9" fmla="*/ 822941451 h 198"/>
                <a:gd name="T10" fmla="*/ 719805331 w 158"/>
                <a:gd name="T11" fmla="*/ 888921249 h 198"/>
                <a:gd name="T12" fmla="*/ 541526229 w 158"/>
                <a:gd name="T13" fmla="*/ 935200377 h 198"/>
                <a:gd name="T14" fmla="*/ 306547823 w 158"/>
                <a:gd name="T15" fmla="*/ 935200377 h 198"/>
                <a:gd name="T16" fmla="*/ 0 w 158"/>
                <a:gd name="T17" fmla="*/ 647244916 h 198"/>
                <a:gd name="T18" fmla="*/ 0 w 158"/>
                <a:gd name="T19" fmla="*/ 311738395 h 198"/>
                <a:gd name="T20" fmla="*/ 343410540 w 158"/>
                <a:gd name="T21" fmla="*/ 0 h 198"/>
                <a:gd name="T22" fmla="*/ 422577472 w 158"/>
                <a:gd name="T23" fmla="*/ 0 h 198"/>
                <a:gd name="T24" fmla="*/ 743829464 w 158"/>
                <a:gd name="T25" fmla="*/ 293901604 h 198"/>
                <a:gd name="T26" fmla="*/ 743829464 w 158"/>
                <a:gd name="T27" fmla="*/ 472584016 h 198"/>
                <a:gd name="T28" fmla="*/ 625945687 w 158"/>
                <a:gd name="T29" fmla="*/ 496652170 h 198"/>
                <a:gd name="T30" fmla="*/ 611362076 w 158"/>
                <a:gd name="T31" fmla="*/ 265496149 h 198"/>
                <a:gd name="T32" fmla="*/ 432809380 w 158"/>
                <a:gd name="T33" fmla="*/ 113049973 h 198"/>
                <a:gd name="T34" fmla="*/ 314924212 w 158"/>
                <a:gd name="T35" fmla="*/ 113049973 h 198"/>
                <a:gd name="T36" fmla="*/ 136761540 w 158"/>
                <a:gd name="T37" fmla="*/ 283342306 h 198"/>
                <a:gd name="T38" fmla="*/ 136761540 w 158"/>
                <a:gd name="T39" fmla="*/ 392329948 h 198"/>
                <a:gd name="T40" fmla="*/ 611362076 w 158"/>
                <a:gd name="T41" fmla="*/ 392329948 h 198"/>
                <a:gd name="T42" fmla="*/ 611362076 w 158"/>
                <a:gd name="T43" fmla="*/ 265496149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8" h="198">
                  <a:moveTo>
                    <a:pt x="133" y="105"/>
                  </a:moveTo>
                  <a:cubicBezTo>
                    <a:pt x="29" y="105"/>
                    <a:pt x="29" y="105"/>
                    <a:pt x="29" y="105"/>
                  </a:cubicBezTo>
                  <a:cubicBezTo>
                    <a:pt x="29" y="139"/>
                    <a:pt x="29" y="139"/>
                    <a:pt x="29" y="139"/>
                  </a:cubicBezTo>
                  <a:cubicBezTo>
                    <a:pt x="29" y="162"/>
                    <a:pt x="38" y="174"/>
                    <a:pt x="66" y="174"/>
                  </a:cubicBezTo>
                  <a:cubicBezTo>
                    <a:pt x="153" y="174"/>
                    <a:pt x="153" y="174"/>
                    <a:pt x="153" y="174"/>
                  </a:cubicBezTo>
                  <a:cubicBezTo>
                    <a:pt x="153" y="188"/>
                    <a:pt x="153" y="188"/>
                    <a:pt x="153" y="188"/>
                  </a:cubicBezTo>
                  <a:cubicBezTo>
                    <a:pt x="145" y="194"/>
                    <a:pt x="130" y="198"/>
                    <a:pt x="115" y="198"/>
                  </a:cubicBezTo>
                  <a:cubicBezTo>
                    <a:pt x="65" y="198"/>
                    <a:pt x="65" y="198"/>
                    <a:pt x="65" y="198"/>
                  </a:cubicBezTo>
                  <a:cubicBezTo>
                    <a:pt x="31" y="198"/>
                    <a:pt x="0" y="183"/>
                    <a:pt x="0" y="137"/>
                  </a:cubicBezTo>
                  <a:cubicBezTo>
                    <a:pt x="0" y="66"/>
                    <a:pt x="0" y="66"/>
                    <a:pt x="0" y="66"/>
                  </a:cubicBezTo>
                  <a:cubicBezTo>
                    <a:pt x="0" y="13"/>
                    <a:pt x="32" y="0"/>
                    <a:pt x="73" y="0"/>
                  </a:cubicBezTo>
                  <a:cubicBezTo>
                    <a:pt x="90" y="0"/>
                    <a:pt x="90" y="0"/>
                    <a:pt x="90" y="0"/>
                  </a:cubicBezTo>
                  <a:cubicBezTo>
                    <a:pt x="126" y="0"/>
                    <a:pt x="158" y="12"/>
                    <a:pt x="158" y="62"/>
                  </a:cubicBezTo>
                  <a:cubicBezTo>
                    <a:pt x="158" y="100"/>
                    <a:pt x="158" y="100"/>
                    <a:pt x="158" y="100"/>
                  </a:cubicBezTo>
                  <a:lnTo>
                    <a:pt x="133" y="105"/>
                  </a:lnTo>
                  <a:close/>
                  <a:moveTo>
                    <a:pt x="130" y="56"/>
                  </a:moveTo>
                  <a:cubicBezTo>
                    <a:pt x="130" y="30"/>
                    <a:pt x="116" y="24"/>
                    <a:pt x="92" y="24"/>
                  </a:cubicBezTo>
                  <a:cubicBezTo>
                    <a:pt x="67" y="24"/>
                    <a:pt x="67" y="24"/>
                    <a:pt x="67" y="24"/>
                  </a:cubicBezTo>
                  <a:cubicBezTo>
                    <a:pt x="39" y="24"/>
                    <a:pt x="29" y="37"/>
                    <a:pt x="29" y="60"/>
                  </a:cubicBezTo>
                  <a:cubicBezTo>
                    <a:pt x="29" y="83"/>
                    <a:pt x="29" y="83"/>
                    <a:pt x="29" y="83"/>
                  </a:cubicBezTo>
                  <a:cubicBezTo>
                    <a:pt x="130" y="83"/>
                    <a:pt x="130" y="83"/>
                    <a:pt x="130" y="83"/>
                  </a:cubicBezTo>
                  <a:lnTo>
                    <a:pt x="130" y="56"/>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1" name="Freeform 175">
              <a:extLst>
                <a:ext uri="{FF2B5EF4-FFF2-40B4-BE49-F238E27FC236}">
                  <a16:creationId xmlns:a16="http://schemas.microsoft.com/office/drawing/2014/main" id="{991B71AD-10AA-43A5-A887-FCCD4DE59738}"/>
                </a:ext>
              </a:extLst>
            </p:cNvPr>
            <p:cNvSpPr>
              <a:spLocks noChangeAspect="1" noEditPoints="1"/>
            </p:cNvSpPr>
            <p:nvPr/>
          </p:nvSpPr>
          <p:spPr bwMode="auto">
            <a:xfrm>
              <a:off x="8826" y="4916"/>
              <a:ext cx="365" cy="643"/>
            </a:xfrm>
            <a:custGeom>
              <a:avLst/>
              <a:gdLst>
                <a:gd name="T0" fmla="*/ 450678631 w 155"/>
                <a:gd name="T1" fmla="*/ 1276559786 h 274"/>
                <a:gd name="T2" fmla="*/ 233476628 w 155"/>
                <a:gd name="T3" fmla="*/ 1276559786 h 274"/>
                <a:gd name="T4" fmla="*/ 25005420 w 155"/>
                <a:gd name="T5" fmla="*/ 1235130160 h 274"/>
                <a:gd name="T6" fmla="*/ 25005420 w 155"/>
                <a:gd name="T7" fmla="*/ 1155848066 h 274"/>
                <a:gd name="T8" fmla="*/ 471148269 w 155"/>
                <a:gd name="T9" fmla="*/ 1155848066 h 274"/>
                <a:gd name="T10" fmla="*/ 624931387 w 155"/>
                <a:gd name="T11" fmla="*/ 996372391 h 274"/>
                <a:gd name="T12" fmla="*/ 624931387 w 155"/>
                <a:gd name="T13" fmla="*/ 802037642 h 274"/>
                <a:gd name="T14" fmla="*/ 377471537 w 155"/>
                <a:gd name="T15" fmla="*/ 885740247 h 274"/>
                <a:gd name="T16" fmla="*/ 248600301 w 155"/>
                <a:gd name="T17" fmla="*/ 885740247 h 274"/>
                <a:gd name="T18" fmla="*/ 0 w 155"/>
                <a:gd name="T19" fmla="*/ 666516636 h 274"/>
                <a:gd name="T20" fmla="*/ 0 w 155"/>
                <a:gd name="T21" fmla="*/ 246258900 h 274"/>
                <a:gd name="T22" fmla="*/ 277998525 w 155"/>
                <a:gd name="T23" fmla="*/ 0 h 274"/>
                <a:gd name="T24" fmla="*/ 416487157 w 155"/>
                <a:gd name="T25" fmla="*/ 0 h 274"/>
                <a:gd name="T26" fmla="*/ 634172483 w 155"/>
                <a:gd name="T27" fmla="*/ 89686008 h 274"/>
                <a:gd name="T28" fmla="*/ 654641688 w 155"/>
                <a:gd name="T29" fmla="*/ 23823075 h 274"/>
                <a:gd name="T30" fmla="*/ 768915860 w 155"/>
                <a:gd name="T31" fmla="*/ 23823075 h 274"/>
                <a:gd name="T32" fmla="*/ 768915860 w 155"/>
                <a:gd name="T33" fmla="*/ 988850119 h 274"/>
                <a:gd name="T34" fmla="*/ 450678631 w 155"/>
                <a:gd name="T35" fmla="*/ 1276559786 h 274"/>
                <a:gd name="T36" fmla="*/ 624931387 w 155"/>
                <a:gd name="T37" fmla="*/ 176686628 h 274"/>
                <a:gd name="T38" fmla="*/ 387259862 w 155"/>
                <a:gd name="T39" fmla="*/ 121029203 h 274"/>
                <a:gd name="T40" fmla="*/ 252787975 w 155"/>
                <a:gd name="T41" fmla="*/ 121029203 h 274"/>
                <a:gd name="T42" fmla="*/ 143166536 w 155"/>
                <a:gd name="T43" fmla="*/ 246258900 h 274"/>
                <a:gd name="T44" fmla="*/ 143166536 w 155"/>
                <a:gd name="T45" fmla="*/ 653188342 h 274"/>
                <a:gd name="T46" fmla="*/ 273814600 w 155"/>
                <a:gd name="T47" fmla="*/ 760720503 h 274"/>
                <a:gd name="T48" fmla="*/ 380842448 w 155"/>
                <a:gd name="T49" fmla="*/ 760720503 h 274"/>
                <a:gd name="T50" fmla="*/ 624931387 w 155"/>
                <a:gd name="T51" fmla="*/ 731071992 h 274"/>
                <a:gd name="T52" fmla="*/ 624931387 w 155"/>
                <a:gd name="T53" fmla="*/ 176686628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5" h="274">
                  <a:moveTo>
                    <a:pt x="91" y="274"/>
                  </a:moveTo>
                  <a:cubicBezTo>
                    <a:pt x="47" y="274"/>
                    <a:pt x="47" y="274"/>
                    <a:pt x="47" y="274"/>
                  </a:cubicBezTo>
                  <a:cubicBezTo>
                    <a:pt x="35" y="274"/>
                    <a:pt x="15" y="273"/>
                    <a:pt x="5" y="265"/>
                  </a:cubicBezTo>
                  <a:cubicBezTo>
                    <a:pt x="5" y="248"/>
                    <a:pt x="5" y="248"/>
                    <a:pt x="5" y="248"/>
                  </a:cubicBezTo>
                  <a:cubicBezTo>
                    <a:pt x="95" y="248"/>
                    <a:pt x="95" y="248"/>
                    <a:pt x="95" y="248"/>
                  </a:cubicBezTo>
                  <a:cubicBezTo>
                    <a:pt x="118" y="248"/>
                    <a:pt x="126" y="237"/>
                    <a:pt x="126" y="214"/>
                  </a:cubicBezTo>
                  <a:cubicBezTo>
                    <a:pt x="126" y="172"/>
                    <a:pt x="126" y="172"/>
                    <a:pt x="126" y="172"/>
                  </a:cubicBezTo>
                  <a:cubicBezTo>
                    <a:pt x="112" y="186"/>
                    <a:pt x="95" y="190"/>
                    <a:pt x="76" y="190"/>
                  </a:cubicBezTo>
                  <a:cubicBezTo>
                    <a:pt x="50" y="190"/>
                    <a:pt x="50" y="190"/>
                    <a:pt x="50" y="190"/>
                  </a:cubicBezTo>
                  <a:cubicBezTo>
                    <a:pt x="17" y="190"/>
                    <a:pt x="0" y="177"/>
                    <a:pt x="0" y="143"/>
                  </a:cubicBezTo>
                  <a:cubicBezTo>
                    <a:pt x="0" y="53"/>
                    <a:pt x="0" y="53"/>
                    <a:pt x="0" y="53"/>
                  </a:cubicBezTo>
                  <a:cubicBezTo>
                    <a:pt x="0" y="18"/>
                    <a:pt x="23" y="0"/>
                    <a:pt x="56" y="0"/>
                  </a:cubicBezTo>
                  <a:cubicBezTo>
                    <a:pt x="84" y="0"/>
                    <a:pt x="84" y="0"/>
                    <a:pt x="84" y="0"/>
                  </a:cubicBezTo>
                  <a:cubicBezTo>
                    <a:pt x="99" y="0"/>
                    <a:pt x="119" y="7"/>
                    <a:pt x="128" y="19"/>
                  </a:cubicBezTo>
                  <a:cubicBezTo>
                    <a:pt x="132" y="5"/>
                    <a:pt x="132" y="5"/>
                    <a:pt x="132" y="5"/>
                  </a:cubicBezTo>
                  <a:cubicBezTo>
                    <a:pt x="155" y="5"/>
                    <a:pt x="155" y="5"/>
                    <a:pt x="155" y="5"/>
                  </a:cubicBezTo>
                  <a:cubicBezTo>
                    <a:pt x="155" y="212"/>
                    <a:pt x="155" y="212"/>
                    <a:pt x="155" y="212"/>
                  </a:cubicBezTo>
                  <a:cubicBezTo>
                    <a:pt x="155" y="256"/>
                    <a:pt x="134" y="274"/>
                    <a:pt x="91" y="274"/>
                  </a:cubicBezTo>
                  <a:close/>
                  <a:moveTo>
                    <a:pt x="126" y="38"/>
                  </a:moveTo>
                  <a:cubicBezTo>
                    <a:pt x="118" y="32"/>
                    <a:pt x="100" y="26"/>
                    <a:pt x="78" y="26"/>
                  </a:cubicBezTo>
                  <a:cubicBezTo>
                    <a:pt x="51" y="26"/>
                    <a:pt x="51" y="26"/>
                    <a:pt x="51" y="26"/>
                  </a:cubicBezTo>
                  <a:cubicBezTo>
                    <a:pt x="41" y="26"/>
                    <a:pt x="29" y="31"/>
                    <a:pt x="29" y="53"/>
                  </a:cubicBezTo>
                  <a:cubicBezTo>
                    <a:pt x="29" y="140"/>
                    <a:pt x="29" y="140"/>
                    <a:pt x="29" y="140"/>
                  </a:cubicBezTo>
                  <a:cubicBezTo>
                    <a:pt x="29" y="162"/>
                    <a:pt x="44" y="163"/>
                    <a:pt x="55" y="163"/>
                  </a:cubicBezTo>
                  <a:cubicBezTo>
                    <a:pt x="77" y="163"/>
                    <a:pt x="77" y="163"/>
                    <a:pt x="77" y="163"/>
                  </a:cubicBezTo>
                  <a:cubicBezTo>
                    <a:pt x="102" y="163"/>
                    <a:pt x="118" y="159"/>
                    <a:pt x="126" y="157"/>
                  </a:cubicBezTo>
                  <a:lnTo>
                    <a:pt x="126" y="3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2" name="Freeform 176">
              <a:extLst>
                <a:ext uri="{FF2B5EF4-FFF2-40B4-BE49-F238E27FC236}">
                  <a16:creationId xmlns:a16="http://schemas.microsoft.com/office/drawing/2014/main" id="{5EF2E933-3423-4314-BB69-27A9564AAE05}"/>
                </a:ext>
              </a:extLst>
            </p:cNvPr>
            <p:cNvSpPr>
              <a:spLocks noChangeAspect="1" noEditPoints="1"/>
            </p:cNvSpPr>
            <p:nvPr/>
          </p:nvSpPr>
          <p:spPr bwMode="auto">
            <a:xfrm>
              <a:off x="9306" y="4746"/>
              <a:ext cx="68" cy="625"/>
            </a:xfrm>
            <a:custGeom>
              <a:avLst/>
              <a:gdLst>
                <a:gd name="T0" fmla="*/ 0 w 68"/>
                <a:gd name="T1" fmla="*/ 85 h 625"/>
                <a:gd name="T2" fmla="*/ 0 w 68"/>
                <a:gd name="T3" fmla="*/ 0 h 625"/>
                <a:gd name="T4" fmla="*/ 68 w 68"/>
                <a:gd name="T5" fmla="*/ 0 h 625"/>
                <a:gd name="T6" fmla="*/ 68 w 68"/>
                <a:gd name="T7" fmla="*/ 85 h 625"/>
                <a:gd name="T8" fmla="*/ 0 w 68"/>
                <a:gd name="T9" fmla="*/ 85 h 625"/>
                <a:gd name="T10" fmla="*/ 0 w 68"/>
                <a:gd name="T11" fmla="*/ 625 h 625"/>
                <a:gd name="T12" fmla="*/ 0 w 68"/>
                <a:gd name="T13" fmla="*/ 181 h 625"/>
                <a:gd name="T14" fmla="*/ 68 w 68"/>
                <a:gd name="T15" fmla="*/ 181 h 625"/>
                <a:gd name="T16" fmla="*/ 68 w 68"/>
                <a:gd name="T17" fmla="*/ 625 h 625"/>
                <a:gd name="T18" fmla="*/ 0 w 68"/>
                <a:gd name="T19" fmla="*/ 625 h 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 h="625">
                  <a:moveTo>
                    <a:pt x="0" y="85"/>
                  </a:moveTo>
                  <a:lnTo>
                    <a:pt x="0" y="0"/>
                  </a:lnTo>
                  <a:lnTo>
                    <a:pt x="68" y="0"/>
                  </a:lnTo>
                  <a:lnTo>
                    <a:pt x="68" y="85"/>
                  </a:lnTo>
                  <a:lnTo>
                    <a:pt x="0" y="85"/>
                  </a:lnTo>
                  <a:close/>
                  <a:moveTo>
                    <a:pt x="0" y="625"/>
                  </a:moveTo>
                  <a:lnTo>
                    <a:pt x="0" y="181"/>
                  </a:lnTo>
                  <a:lnTo>
                    <a:pt x="68" y="181"/>
                  </a:lnTo>
                  <a:lnTo>
                    <a:pt x="68" y="625"/>
                  </a:lnTo>
                  <a:lnTo>
                    <a:pt x="0" y="625"/>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3" name="Freeform 177">
              <a:extLst>
                <a:ext uri="{FF2B5EF4-FFF2-40B4-BE49-F238E27FC236}">
                  <a16:creationId xmlns:a16="http://schemas.microsoft.com/office/drawing/2014/main" id="{10C56929-1F3B-4ACB-8BE9-1B0C801107F7}"/>
                </a:ext>
              </a:extLst>
            </p:cNvPr>
            <p:cNvSpPr>
              <a:spLocks noChangeAspect="1" noEditPoints="1"/>
            </p:cNvSpPr>
            <p:nvPr/>
          </p:nvSpPr>
          <p:spPr bwMode="auto">
            <a:xfrm>
              <a:off x="9480" y="4916"/>
              <a:ext cx="383" cy="465"/>
            </a:xfrm>
            <a:custGeom>
              <a:avLst/>
              <a:gdLst>
                <a:gd name="T0" fmla="*/ 481027555 w 163"/>
                <a:gd name="T1" fmla="*/ 935200377 h 198"/>
                <a:gd name="T2" fmla="*/ 310842262 w 163"/>
                <a:gd name="T3" fmla="*/ 935200377 h 198"/>
                <a:gd name="T4" fmla="*/ 0 w 163"/>
                <a:gd name="T5" fmla="*/ 647244916 h 198"/>
                <a:gd name="T6" fmla="*/ 0 w 163"/>
                <a:gd name="T7" fmla="*/ 293901604 h 198"/>
                <a:gd name="T8" fmla="*/ 310842262 w 163"/>
                <a:gd name="T9" fmla="*/ 0 h 198"/>
                <a:gd name="T10" fmla="*/ 481027555 w 163"/>
                <a:gd name="T11" fmla="*/ 0 h 198"/>
                <a:gd name="T12" fmla="*/ 777178788 w 163"/>
                <a:gd name="T13" fmla="*/ 301500253 h 198"/>
                <a:gd name="T14" fmla="*/ 777178788 w 163"/>
                <a:gd name="T15" fmla="*/ 636995762 h 198"/>
                <a:gd name="T16" fmla="*/ 481027555 w 163"/>
                <a:gd name="T17" fmla="*/ 935200377 h 198"/>
                <a:gd name="T18" fmla="*/ 638932504 w 163"/>
                <a:gd name="T19" fmla="*/ 273093185 h 198"/>
                <a:gd name="T20" fmla="*/ 505246154 w 163"/>
                <a:gd name="T21" fmla="*/ 113049973 h 198"/>
                <a:gd name="T22" fmla="*/ 282238266 w 163"/>
                <a:gd name="T23" fmla="*/ 113049973 h 198"/>
                <a:gd name="T24" fmla="*/ 138098023 w 163"/>
                <a:gd name="T25" fmla="*/ 273093185 h 198"/>
                <a:gd name="T26" fmla="*/ 138098023 w 163"/>
                <a:gd name="T27" fmla="*/ 661852243 h 198"/>
                <a:gd name="T28" fmla="*/ 282238266 w 163"/>
                <a:gd name="T29" fmla="*/ 826264258 h 198"/>
                <a:gd name="T30" fmla="*/ 505246154 w 163"/>
                <a:gd name="T31" fmla="*/ 826264258 h 198"/>
                <a:gd name="T32" fmla="*/ 638932504 w 163"/>
                <a:gd name="T33" fmla="*/ 665425113 h 198"/>
                <a:gd name="T34" fmla="*/ 638932504 w 163"/>
                <a:gd name="T35" fmla="*/ 273093185 h 1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3" h="198">
                  <a:moveTo>
                    <a:pt x="101" y="198"/>
                  </a:moveTo>
                  <a:cubicBezTo>
                    <a:pt x="65" y="198"/>
                    <a:pt x="65" y="198"/>
                    <a:pt x="65" y="198"/>
                  </a:cubicBezTo>
                  <a:cubicBezTo>
                    <a:pt x="25" y="198"/>
                    <a:pt x="0" y="178"/>
                    <a:pt x="0" y="137"/>
                  </a:cubicBezTo>
                  <a:cubicBezTo>
                    <a:pt x="0" y="62"/>
                    <a:pt x="0" y="62"/>
                    <a:pt x="0" y="62"/>
                  </a:cubicBezTo>
                  <a:cubicBezTo>
                    <a:pt x="0" y="21"/>
                    <a:pt x="25" y="0"/>
                    <a:pt x="65" y="0"/>
                  </a:cubicBezTo>
                  <a:cubicBezTo>
                    <a:pt x="101" y="0"/>
                    <a:pt x="101" y="0"/>
                    <a:pt x="101" y="0"/>
                  </a:cubicBezTo>
                  <a:cubicBezTo>
                    <a:pt x="141" y="0"/>
                    <a:pt x="163" y="24"/>
                    <a:pt x="163" y="64"/>
                  </a:cubicBezTo>
                  <a:cubicBezTo>
                    <a:pt x="163" y="135"/>
                    <a:pt x="163" y="135"/>
                    <a:pt x="163" y="135"/>
                  </a:cubicBezTo>
                  <a:cubicBezTo>
                    <a:pt x="163" y="174"/>
                    <a:pt x="141" y="198"/>
                    <a:pt x="101" y="198"/>
                  </a:cubicBezTo>
                  <a:close/>
                  <a:moveTo>
                    <a:pt x="134" y="58"/>
                  </a:moveTo>
                  <a:cubicBezTo>
                    <a:pt x="134" y="41"/>
                    <a:pt x="126" y="24"/>
                    <a:pt x="106" y="24"/>
                  </a:cubicBezTo>
                  <a:cubicBezTo>
                    <a:pt x="59" y="24"/>
                    <a:pt x="59" y="24"/>
                    <a:pt x="59" y="24"/>
                  </a:cubicBezTo>
                  <a:cubicBezTo>
                    <a:pt x="38" y="24"/>
                    <a:pt x="29" y="39"/>
                    <a:pt x="29" y="58"/>
                  </a:cubicBezTo>
                  <a:cubicBezTo>
                    <a:pt x="29" y="140"/>
                    <a:pt x="29" y="140"/>
                    <a:pt x="29" y="140"/>
                  </a:cubicBezTo>
                  <a:cubicBezTo>
                    <a:pt x="29" y="159"/>
                    <a:pt x="38" y="175"/>
                    <a:pt x="59" y="175"/>
                  </a:cubicBezTo>
                  <a:cubicBezTo>
                    <a:pt x="106" y="175"/>
                    <a:pt x="106" y="175"/>
                    <a:pt x="106" y="175"/>
                  </a:cubicBezTo>
                  <a:cubicBezTo>
                    <a:pt x="126" y="175"/>
                    <a:pt x="134" y="158"/>
                    <a:pt x="134" y="141"/>
                  </a:cubicBezTo>
                  <a:lnTo>
                    <a:pt x="134" y="58"/>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sp>
          <p:nvSpPr>
            <p:cNvPr id="54" name="Freeform 178">
              <a:extLst>
                <a:ext uri="{FF2B5EF4-FFF2-40B4-BE49-F238E27FC236}">
                  <a16:creationId xmlns:a16="http://schemas.microsoft.com/office/drawing/2014/main" id="{B89C7E84-CD6D-4FB7-A61A-879B69135EBC}"/>
                </a:ext>
              </a:extLst>
            </p:cNvPr>
            <p:cNvSpPr>
              <a:spLocks noChangeAspect="1"/>
            </p:cNvSpPr>
            <p:nvPr/>
          </p:nvSpPr>
          <p:spPr bwMode="auto">
            <a:xfrm>
              <a:off x="9968" y="4916"/>
              <a:ext cx="367" cy="455"/>
            </a:xfrm>
            <a:custGeom>
              <a:avLst/>
              <a:gdLst>
                <a:gd name="T0" fmla="*/ 618928580 w 156"/>
                <a:gd name="T1" fmla="*/ 894476118 h 194"/>
                <a:gd name="T2" fmla="*/ 618928580 w 156"/>
                <a:gd name="T3" fmla="*/ 211946641 h 194"/>
                <a:gd name="T4" fmla="*/ 497356080 w 156"/>
                <a:gd name="T5" fmla="*/ 124020054 h 194"/>
                <a:gd name="T6" fmla="*/ 356586304 w 156"/>
                <a:gd name="T7" fmla="*/ 124020054 h 194"/>
                <a:gd name="T8" fmla="*/ 140776537 w 156"/>
                <a:gd name="T9" fmla="*/ 147678304 h 194"/>
                <a:gd name="T10" fmla="*/ 140776537 w 156"/>
                <a:gd name="T11" fmla="*/ 894476118 h 194"/>
                <a:gd name="T12" fmla="*/ 0 w 156"/>
                <a:gd name="T13" fmla="*/ 894476118 h 194"/>
                <a:gd name="T14" fmla="*/ 0 w 156"/>
                <a:gd name="T15" fmla="*/ 23661464 h 194"/>
                <a:gd name="T16" fmla="*/ 136657482 w 156"/>
                <a:gd name="T17" fmla="*/ 23661464 h 194"/>
                <a:gd name="T18" fmla="*/ 140776537 w 156"/>
                <a:gd name="T19" fmla="*/ 82914793 h 194"/>
                <a:gd name="T20" fmla="*/ 385415568 w 156"/>
                <a:gd name="T21" fmla="*/ 0 h 194"/>
                <a:gd name="T22" fmla="*/ 526503569 w 156"/>
                <a:gd name="T23" fmla="*/ 0 h 194"/>
                <a:gd name="T24" fmla="*/ 759698836 w 156"/>
                <a:gd name="T25" fmla="*/ 198680241 h 194"/>
                <a:gd name="T26" fmla="*/ 759698836 w 156"/>
                <a:gd name="T27" fmla="*/ 894476118 h 194"/>
                <a:gd name="T28" fmla="*/ 618928580 w 156"/>
                <a:gd name="T29" fmla="*/ 894476118 h 1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194">
                  <a:moveTo>
                    <a:pt x="127" y="194"/>
                  </a:moveTo>
                  <a:cubicBezTo>
                    <a:pt x="127" y="46"/>
                    <a:pt x="127" y="46"/>
                    <a:pt x="127" y="46"/>
                  </a:cubicBezTo>
                  <a:cubicBezTo>
                    <a:pt x="127" y="31"/>
                    <a:pt x="114" y="27"/>
                    <a:pt x="102" y="27"/>
                  </a:cubicBezTo>
                  <a:cubicBezTo>
                    <a:pt x="73" y="27"/>
                    <a:pt x="73" y="27"/>
                    <a:pt x="73" y="27"/>
                  </a:cubicBezTo>
                  <a:cubicBezTo>
                    <a:pt x="53" y="27"/>
                    <a:pt x="36" y="30"/>
                    <a:pt x="29" y="32"/>
                  </a:cubicBezTo>
                  <a:cubicBezTo>
                    <a:pt x="29" y="194"/>
                    <a:pt x="29" y="194"/>
                    <a:pt x="29" y="194"/>
                  </a:cubicBezTo>
                  <a:cubicBezTo>
                    <a:pt x="0" y="194"/>
                    <a:pt x="0" y="194"/>
                    <a:pt x="0" y="194"/>
                  </a:cubicBezTo>
                  <a:cubicBezTo>
                    <a:pt x="0" y="5"/>
                    <a:pt x="0" y="5"/>
                    <a:pt x="0" y="5"/>
                  </a:cubicBezTo>
                  <a:cubicBezTo>
                    <a:pt x="28" y="5"/>
                    <a:pt x="28" y="5"/>
                    <a:pt x="28" y="5"/>
                  </a:cubicBezTo>
                  <a:cubicBezTo>
                    <a:pt x="29" y="18"/>
                    <a:pt x="29" y="18"/>
                    <a:pt x="29" y="18"/>
                  </a:cubicBezTo>
                  <a:cubicBezTo>
                    <a:pt x="42" y="5"/>
                    <a:pt x="62" y="0"/>
                    <a:pt x="79" y="0"/>
                  </a:cubicBezTo>
                  <a:cubicBezTo>
                    <a:pt x="108" y="0"/>
                    <a:pt x="108" y="0"/>
                    <a:pt x="108" y="0"/>
                  </a:cubicBezTo>
                  <a:cubicBezTo>
                    <a:pt x="133" y="0"/>
                    <a:pt x="156" y="11"/>
                    <a:pt x="156" y="43"/>
                  </a:cubicBezTo>
                  <a:cubicBezTo>
                    <a:pt x="156" y="194"/>
                    <a:pt x="156" y="194"/>
                    <a:pt x="156" y="194"/>
                  </a:cubicBezTo>
                  <a:lnTo>
                    <a:pt x="127" y="194"/>
                  </a:lnTo>
                  <a:close/>
                </a:path>
              </a:pathLst>
            </a:custGeom>
            <a:solidFill>
              <a:srgbClr val="84715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a-DK" sz="1800">
                <a:solidFill>
                  <a:srgbClr val="3F3018"/>
                </a:solidFill>
              </a:endParaRPr>
            </a:p>
          </p:txBody>
        </p:sp>
      </p:grpSp>
      <p:sp>
        <p:nvSpPr>
          <p:cNvPr id="1026" name="Rectangle 4"/>
          <p:cNvSpPr>
            <a:spLocks noGrp="1" noChangeArrowheads="1"/>
          </p:cNvSpPr>
          <p:nvPr>
            <p:ph type="title"/>
          </p:nvPr>
        </p:nvSpPr>
        <p:spPr bwMode="auto">
          <a:xfrm>
            <a:off x="958915" y="1187453"/>
            <a:ext cx="9596967" cy="65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Klik for at redigere titeltypografi i masteren</a:t>
            </a:r>
          </a:p>
        </p:txBody>
      </p:sp>
      <p:sp>
        <p:nvSpPr>
          <p:cNvPr id="1027" name="Rectangle 5"/>
          <p:cNvSpPr>
            <a:spLocks noGrp="1" noChangeArrowheads="1"/>
          </p:cNvSpPr>
          <p:nvPr>
            <p:ph type="body" idx="1"/>
          </p:nvPr>
        </p:nvSpPr>
        <p:spPr bwMode="auto">
          <a:xfrm>
            <a:off x="958915" y="2159008"/>
            <a:ext cx="9596967"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Tree>
    <p:extLst>
      <p:ext uri="{BB962C8B-B14F-4D97-AF65-F5344CB8AC3E}">
        <p14:creationId xmlns:p14="http://schemas.microsoft.com/office/powerpoint/2010/main" val="26975563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60" r:id="rId18"/>
  </p:sldLayoutIdLst>
  <p:hf sldNum="0" hdr="0" dt="0"/>
  <p:txStyles>
    <p:title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178" algn="l" rtl="0" fontAlgn="base">
        <a:lnSpc>
          <a:spcPct val="80000"/>
        </a:lnSpc>
        <a:spcBef>
          <a:spcPct val="0"/>
        </a:spcBef>
        <a:spcAft>
          <a:spcPct val="0"/>
        </a:spcAft>
        <a:defRPr sz="3000" b="1">
          <a:solidFill>
            <a:srgbClr val="3F3018"/>
          </a:solidFill>
          <a:latin typeface="Verdana" pitchFamily="34" charset="0"/>
        </a:defRPr>
      </a:lvl6pPr>
      <a:lvl7pPr marL="914354" algn="l" rtl="0" fontAlgn="base">
        <a:lnSpc>
          <a:spcPct val="80000"/>
        </a:lnSpc>
        <a:spcBef>
          <a:spcPct val="0"/>
        </a:spcBef>
        <a:spcAft>
          <a:spcPct val="0"/>
        </a:spcAft>
        <a:defRPr sz="3000" b="1">
          <a:solidFill>
            <a:srgbClr val="3F3018"/>
          </a:solidFill>
          <a:latin typeface="Verdana" pitchFamily="34" charset="0"/>
        </a:defRPr>
      </a:lvl7pPr>
      <a:lvl8pPr marL="1371532" algn="l" rtl="0" fontAlgn="base">
        <a:lnSpc>
          <a:spcPct val="80000"/>
        </a:lnSpc>
        <a:spcBef>
          <a:spcPct val="0"/>
        </a:spcBef>
        <a:spcAft>
          <a:spcPct val="0"/>
        </a:spcAft>
        <a:defRPr sz="3000" b="1">
          <a:solidFill>
            <a:srgbClr val="3F3018"/>
          </a:solidFill>
          <a:latin typeface="Verdana" pitchFamily="34" charset="0"/>
        </a:defRPr>
      </a:lvl8pPr>
      <a:lvl9pPr marL="1828709" algn="l" rtl="0" fontAlgn="base">
        <a:lnSpc>
          <a:spcPct val="80000"/>
        </a:lnSpc>
        <a:spcBef>
          <a:spcPct val="0"/>
        </a:spcBef>
        <a:spcAft>
          <a:spcPct val="0"/>
        </a:spcAft>
        <a:defRPr sz="3000" b="1">
          <a:solidFill>
            <a:srgbClr val="3F3018"/>
          </a:solidFill>
          <a:latin typeface="Verdana" pitchFamily="34" charset="0"/>
        </a:defRPr>
      </a:lvl9pPr>
    </p:titleStyle>
    <p:bodyStyle>
      <a:lvl1pPr marL="271449" indent="-271449" algn="l" rtl="0" eaLnBrk="0" fontAlgn="base" hangingPunct="0">
        <a:spcBef>
          <a:spcPct val="0"/>
        </a:spcBef>
        <a:spcAft>
          <a:spcPct val="20000"/>
        </a:spcAft>
        <a:buClr>
          <a:schemeClr val="accent2"/>
        </a:buClr>
        <a:buFont typeface="Wingdings" pitchFamily="2" charset="2"/>
        <a:buChar char="§"/>
        <a:defRPr sz="2400">
          <a:solidFill>
            <a:schemeClr val="tx1"/>
          </a:solidFill>
          <a:latin typeface="+mn-lt"/>
          <a:ea typeface="+mn-ea"/>
          <a:cs typeface="+mn-cs"/>
        </a:defRPr>
      </a:lvl1pPr>
      <a:lvl2pPr marL="898480" indent="-273037" algn="l" rtl="0" eaLnBrk="0" fontAlgn="base" hangingPunct="0">
        <a:spcBef>
          <a:spcPct val="0"/>
        </a:spcBef>
        <a:spcAft>
          <a:spcPct val="20000"/>
        </a:spcAft>
        <a:buClr>
          <a:schemeClr val="accent2"/>
        </a:buClr>
        <a:buFont typeface="Wingdings" pitchFamily="2" charset="2"/>
        <a:buChar char="§"/>
        <a:defRPr sz="2000">
          <a:solidFill>
            <a:schemeClr val="tx1"/>
          </a:solidFill>
          <a:latin typeface="+mn-lt"/>
        </a:defRPr>
      </a:lvl2pPr>
      <a:lvl3pPr marL="1342958" indent="-180966" algn="l" rtl="0" eaLnBrk="0" fontAlgn="base" hangingPunct="0">
        <a:spcBef>
          <a:spcPct val="0"/>
        </a:spcBef>
        <a:spcAft>
          <a:spcPct val="20000"/>
        </a:spcAft>
        <a:buClr>
          <a:schemeClr val="accent2"/>
        </a:buClr>
        <a:buFont typeface="Wingdings" pitchFamily="2" charset="2"/>
        <a:buChar char="§"/>
        <a:defRPr>
          <a:solidFill>
            <a:schemeClr val="tx1"/>
          </a:solidFill>
          <a:latin typeface="+mn-lt"/>
        </a:defRPr>
      </a:lvl3pPr>
      <a:lvl4pPr marL="1892206" indent="-182554" algn="l" rtl="0" eaLnBrk="0" fontAlgn="base" hangingPunct="0">
        <a:spcBef>
          <a:spcPct val="0"/>
        </a:spcBef>
        <a:spcAft>
          <a:spcPct val="20000"/>
        </a:spcAft>
        <a:buClr>
          <a:schemeClr val="accent2"/>
        </a:buClr>
        <a:buFont typeface="Wingdings" pitchFamily="2" charset="2"/>
        <a:buChar char="§"/>
        <a:defRPr sz="1600">
          <a:solidFill>
            <a:schemeClr val="tx1"/>
          </a:solidFill>
          <a:latin typeface="+mn-lt"/>
        </a:defRPr>
      </a:lvl4pPr>
      <a:lvl5pPr marL="2331922" indent="-176205" algn="l" rtl="0" eaLnBrk="0" fontAlgn="base" hangingPunct="0">
        <a:spcBef>
          <a:spcPct val="0"/>
        </a:spcBef>
        <a:spcAft>
          <a:spcPct val="20000"/>
        </a:spcAft>
        <a:buClr>
          <a:schemeClr val="accent2"/>
        </a:buClr>
        <a:buFont typeface="Wingdings" pitchFamily="2" charset="2"/>
        <a:buChar char="§"/>
        <a:defRPr sz="1400">
          <a:solidFill>
            <a:schemeClr val="tx1"/>
          </a:solidFill>
          <a:latin typeface="+mn-lt"/>
        </a:defRPr>
      </a:lvl5pPr>
      <a:lvl6pPr marL="2789100" indent="-176205"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278" indent="-176205"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454" indent="-176205"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631" indent="-176205" algn="l" rtl="0" fontAlgn="base">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2" name="Billede 1"/>
          <p:cNvPicPr preferRelativeResize="0">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11233465" y="107977"/>
            <a:ext cx="841468" cy="405483"/>
          </a:xfrm>
          <a:prstGeom prst="rect">
            <a:avLst/>
          </a:prstGeom>
        </p:spPr>
      </p:pic>
    </p:spTree>
    <p:extLst>
      <p:ext uri="{BB962C8B-B14F-4D97-AF65-F5344CB8AC3E}">
        <p14:creationId xmlns:p14="http://schemas.microsoft.com/office/powerpoint/2010/main" val="6001745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Lst>
  <p:txStyles>
    <p:titleStyle>
      <a:lvl1pPr algn="l" rtl="0" eaLnBrk="1" fontAlgn="base" hangingPunct="1">
        <a:lnSpc>
          <a:spcPct val="80000"/>
        </a:lnSpc>
        <a:spcBef>
          <a:spcPct val="0"/>
        </a:spcBef>
        <a:spcAft>
          <a:spcPct val="0"/>
        </a:spcAft>
        <a:defRPr sz="26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p:titleStyle>
    <p:bodyStyle>
      <a:lvl1pPr marL="342801" marR="0" indent="-342801" algn="l" defTabSz="6856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9">
          <a:solidFill>
            <a:schemeClr val="tx1"/>
          </a:solidFill>
          <a:latin typeface="+mn-lt"/>
          <a:ea typeface="+mn-ea"/>
          <a:cs typeface="+mn-cs"/>
        </a:defRPr>
      </a:lvl1pPr>
      <a:lvl2pPr marL="898240" indent="-272964"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2600" indent="-180918"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701" indent="-182506" algn="l" rtl="0" eaLnBrk="1" fontAlgn="base" hangingPunct="1">
        <a:spcBef>
          <a:spcPct val="0"/>
        </a:spcBef>
        <a:spcAft>
          <a:spcPct val="20000"/>
        </a:spcAft>
        <a:buClr>
          <a:schemeClr val="accent3"/>
        </a:buClr>
        <a:buFont typeface="Wingdings" pitchFamily="2" charset="2"/>
        <a:buChar char="§"/>
        <a:defRPr sz="1651">
          <a:solidFill>
            <a:schemeClr val="tx1"/>
          </a:solidFill>
          <a:latin typeface="+mn-lt"/>
        </a:defRPr>
      </a:lvl4pPr>
      <a:lvl5pPr marL="2331300" indent="-176158" algn="l" rtl="0" eaLnBrk="1" fontAlgn="base" hangingPunct="1">
        <a:spcBef>
          <a:spcPct val="0"/>
        </a:spcBef>
        <a:spcAft>
          <a:spcPct val="20000"/>
        </a:spcAft>
        <a:buClr>
          <a:schemeClr val="accent3"/>
        </a:buClr>
        <a:buFont typeface="Wingdings" pitchFamily="2" charset="2"/>
        <a:buChar char="§"/>
        <a:defRPr sz="1351">
          <a:solidFill>
            <a:schemeClr val="tx1"/>
          </a:solidFill>
          <a:latin typeface="+mn-lt"/>
        </a:defRPr>
      </a:lvl5pPr>
      <a:lvl6pPr marL="2788354"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541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2466"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5952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21" algn="l" defTabSz="914112" rtl="0" eaLnBrk="1" latinLnBrk="0" hangingPunct="1">
        <a:defRPr sz="1800" kern="1200">
          <a:solidFill>
            <a:schemeClr val="tx1"/>
          </a:solidFill>
          <a:latin typeface="+mn-lt"/>
          <a:ea typeface="+mn-ea"/>
          <a:cs typeface="+mn-cs"/>
        </a:defRPr>
      </a:lvl5pPr>
      <a:lvl6pPr marL="2285276" algn="l" defTabSz="914112" rtl="0" eaLnBrk="1" latinLnBrk="0" hangingPunct="1">
        <a:defRPr sz="1800" kern="1200">
          <a:solidFill>
            <a:schemeClr val="tx1"/>
          </a:solidFill>
          <a:latin typeface="+mn-lt"/>
          <a:ea typeface="+mn-ea"/>
          <a:cs typeface="+mn-cs"/>
        </a:defRPr>
      </a:lvl6pPr>
      <a:lvl7pPr marL="2742331" algn="l" defTabSz="914112" rtl="0" eaLnBrk="1" latinLnBrk="0" hangingPunct="1">
        <a:defRPr sz="1800" kern="1200">
          <a:solidFill>
            <a:schemeClr val="tx1"/>
          </a:solidFill>
          <a:latin typeface="+mn-lt"/>
          <a:ea typeface="+mn-ea"/>
          <a:cs typeface="+mn-cs"/>
        </a:defRPr>
      </a:lvl7pPr>
      <a:lvl8pPr marL="3199387" algn="l" defTabSz="914112" rtl="0" eaLnBrk="1" latinLnBrk="0" hangingPunct="1">
        <a:defRPr sz="1800" kern="1200">
          <a:solidFill>
            <a:schemeClr val="tx1"/>
          </a:solidFill>
          <a:latin typeface="+mn-lt"/>
          <a:ea typeface="+mn-ea"/>
          <a:cs typeface="+mn-cs"/>
        </a:defRPr>
      </a:lvl8pPr>
      <a:lvl9pPr marL="3656442" algn="l" defTabSz="91411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892" name="Rectangle 4"/>
          <p:cNvSpPr>
            <a:spLocks noGrp="1" noChangeAspect="1" noChangeArrowheads="1"/>
          </p:cNvSpPr>
          <p:nvPr>
            <p:ph type="title"/>
          </p:nvPr>
        </p:nvSpPr>
        <p:spPr bwMode="auto">
          <a:xfrm>
            <a:off x="720000" y="1187725"/>
            <a:ext cx="1008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altLang="da-DK" dirty="0"/>
              <a:t>Skriv overskrift her</a:t>
            </a:r>
          </a:p>
        </p:txBody>
      </p:sp>
      <p:sp>
        <p:nvSpPr>
          <p:cNvPr id="37893" name="Rectangle 5"/>
          <p:cNvSpPr>
            <a:spLocks noGrp="1" noChangeAspect="1" noChangeArrowheads="1"/>
          </p:cNvSpPr>
          <p:nvPr>
            <p:ph type="body" idx="1"/>
          </p:nvPr>
        </p:nvSpPr>
        <p:spPr bwMode="auto">
          <a:xfrm>
            <a:off x="720000" y="2159003"/>
            <a:ext cx="10080000" cy="4031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da-DK" altLang="da-DK" dirty="0"/>
              <a:t>Skriv tekst</a:t>
            </a:r>
          </a:p>
          <a:p>
            <a:pPr lvl="1"/>
            <a:r>
              <a:rPr lang="da-DK" altLang="da-DK" dirty="0"/>
              <a:t>skriv tekst i </a:t>
            </a:r>
            <a:r>
              <a:rPr lang="da-DK" altLang="da-DK" dirty="0" err="1"/>
              <a:t>bullit</a:t>
            </a:r>
            <a:r>
              <a:rPr lang="da-DK" altLang="da-DK" dirty="0"/>
              <a:t>-form</a:t>
            </a:r>
          </a:p>
          <a:p>
            <a:pPr lvl="2"/>
            <a:r>
              <a:rPr lang="da-DK" altLang="da-DK" dirty="0"/>
              <a:t>andet niveau</a:t>
            </a:r>
          </a:p>
          <a:p>
            <a:pPr lvl="3"/>
            <a:r>
              <a:rPr lang="da-DK" altLang="da-DK" dirty="0"/>
              <a:t>tredje niveau</a:t>
            </a:r>
          </a:p>
          <a:p>
            <a:pPr lvl="4"/>
            <a:r>
              <a:rPr lang="da-DK" altLang="da-DK" dirty="0"/>
              <a:t>fjerde niveau</a:t>
            </a:r>
          </a:p>
        </p:txBody>
      </p:sp>
      <p:sp>
        <p:nvSpPr>
          <p:cNvPr id="26" name="Rectangle 7"/>
          <p:cNvSpPr txBox="1">
            <a:spLocks noChangeArrowheads="1"/>
          </p:cNvSpPr>
          <p:nvPr/>
        </p:nvSpPr>
        <p:spPr bwMode="auto">
          <a:xfrm>
            <a:off x="8965168" y="6442510"/>
            <a:ext cx="3098800" cy="307975"/>
          </a:xfrm>
          <a:prstGeom prst="rect">
            <a:avLst/>
          </a:prstGeom>
          <a:noFill/>
          <a:ln>
            <a:noFill/>
          </a:ln>
          <a:effectLst/>
        </p:spPr>
        <p:txBody>
          <a:bodyPr vert="horz" wrap="square" lIns="0" tIns="0" rIns="0" bIns="0" numCol="1" anchor="b" anchorCtr="0" compatLnSpc="1">
            <a:prstTxWarp prst="textNoShape">
              <a:avLst/>
            </a:prstTxWarp>
          </a:bodyPr>
          <a:lstStyle>
            <a:defPPr>
              <a:defRPr lang="da-DK"/>
            </a:defPPr>
            <a:lvl1pPr marL="0" algn="r" defTabSz="914400" rtl="0" eaLnBrk="0" latinLnBrk="0" hangingPunct="0">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6C9427-3C37-4B67-A51B-8175507267F1}" type="slidenum">
              <a:rPr lang="da-DK" altLang="da-DK" sz="600" b="1" smtClean="0">
                <a:solidFill>
                  <a:schemeClr val="bg2"/>
                </a:solidFill>
              </a:rPr>
              <a:pPr>
                <a:defRPr/>
              </a:pPr>
              <a:t>‹#›</a:t>
            </a:fld>
            <a:r>
              <a:rPr lang="da-DK" altLang="da-DK" sz="600" b="1" dirty="0">
                <a:solidFill>
                  <a:schemeClr val="bg2"/>
                </a:solidFill>
              </a:rPr>
              <a:t>  ▪  www.regionmidtjylland.dk</a:t>
            </a:r>
          </a:p>
        </p:txBody>
      </p:sp>
      <p:pic>
        <p:nvPicPr>
          <p:cNvPr id="7" name="Billede 6"/>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1230690" y="107975"/>
            <a:ext cx="842181" cy="398891"/>
          </a:xfrm>
          <a:prstGeom prst="rect">
            <a:avLst/>
          </a:prstGeom>
        </p:spPr>
      </p:pic>
    </p:spTree>
    <p:extLst>
      <p:ext uri="{BB962C8B-B14F-4D97-AF65-F5344CB8AC3E}">
        <p14:creationId xmlns:p14="http://schemas.microsoft.com/office/powerpoint/2010/main" val="189941531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Lst>
  <p:txStyles>
    <p:titleStyle>
      <a:lvl1pPr algn="l" rtl="0" eaLnBrk="1" fontAlgn="base" hangingPunct="1">
        <a:lnSpc>
          <a:spcPct val="80000"/>
        </a:lnSpc>
        <a:spcBef>
          <a:spcPct val="0"/>
        </a:spcBef>
        <a:spcAft>
          <a:spcPct val="0"/>
        </a:spcAft>
        <a:defRPr sz="2699" b="1" baseline="0">
          <a:solidFill>
            <a:schemeClr val="tx2"/>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p:titleStyle>
    <p:bodyStyle>
      <a:lvl1pPr marL="342801" marR="0" indent="-342801" algn="l" defTabSz="685600" rtl="0" eaLnBrk="1" fontAlgn="base" latinLnBrk="0" hangingPunct="1">
        <a:lnSpc>
          <a:spcPct val="100000"/>
        </a:lnSpc>
        <a:spcBef>
          <a:spcPct val="0"/>
        </a:spcBef>
        <a:spcAft>
          <a:spcPct val="20000"/>
        </a:spcAft>
        <a:buClr>
          <a:schemeClr val="accent3"/>
        </a:buClr>
        <a:buSzTx/>
        <a:buFont typeface="Wingdings" panose="05000000000000000000" pitchFamily="2" charset="2"/>
        <a:buChar char="§"/>
        <a:tabLst/>
        <a:defRPr sz="2399">
          <a:solidFill>
            <a:schemeClr val="tx1"/>
          </a:solidFill>
          <a:latin typeface="+mn-lt"/>
          <a:ea typeface="+mn-ea"/>
          <a:cs typeface="+mn-cs"/>
        </a:defRPr>
      </a:lvl1pPr>
      <a:lvl2pPr marL="898240" indent="-272964" algn="l" rtl="0" eaLnBrk="1" fontAlgn="base" hangingPunct="1">
        <a:spcBef>
          <a:spcPct val="0"/>
        </a:spcBef>
        <a:spcAft>
          <a:spcPct val="20000"/>
        </a:spcAft>
        <a:buClr>
          <a:schemeClr val="accent3"/>
        </a:buClr>
        <a:buFont typeface="Wingdings" pitchFamily="2" charset="2"/>
        <a:buChar char="§"/>
        <a:defRPr sz="2399">
          <a:solidFill>
            <a:schemeClr val="tx1"/>
          </a:solidFill>
          <a:latin typeface="+mn-lt"/>
        </a:defRPr>
      </a:lvl2pPr>
      <a:lvl3pPr marL="1342600" indent="-180918" algn="l" rtl="0" eaLnBrk="1" fontAlgn="base" hangingPunct="1">
        <a:spcBef>
          <a:spcPct val="0"/>
        </a:spcBef>
        <a:spcAft>
          <a:spcPct val="20000"/>
        </a:spcAft>
        <a:buClr>
          <a:schemeClr val="accent3"/>
        </a:buClr>
        <a:buFont typeface="Wingdings" pitchFamily="2" charset="2"/>
        <a:buChar char="§"/>
        <a:defRPr sz="1949">
          <a:solidFill>
            <a:schemeClr val="tx1"/>
          </a:solidFill>
          <a:latin typeface="+mn-lt"/>
        </a:defRPr>
      </a:lvl3pPr>
      <a:lvl4pPr marL="1891701" indent="-182506" algn="l" rtl="0" eaLnBrk="1" fontAlgn="base" hangingPunct="1">
        <a:spcBef>
          <a:spcPct val="0"/>
        </a:spcBef>
        <a:spcAft>
          <a:spcPct val="20000"/>
        </a:spcAft>
        <a:buClr>
          <a:schemeClr val="accent3"/>
        </a:buClr>
        <a:buFont typeface="Wingdings" pitchFamily="2" charset="2"/>
        <a:buChar char="§"/>
        <a:defRPr sz="1651">
          <a:solidFill>
            <a:schemeClr val="tx1"/>
          </a:solidFill>
          <a:latin typeface="+mn-lt"/>
        </a:defRPr>
      </a:lvl4pPr>
      <a:lvl5pPr marL="2331300" indent="-176158" algn="l" rtl="0" eaLnBrk="1" fontAlgn="base" hangingPunct="1">
        <a:spcBef>
          <a:spcPct val="0"/>
        </a:spcBef>
        <a:spcAft>
          <a:spcPct val="20000"/>
        </a:spcAft>
        <a:buClr>
          <a:schemeClr val="accent3"/>
        </a:buClr>
        <a:buFont typeface="Wingdings" pitchFamily="2" charset="2"/>
        <a:buChar char="§"/>
        <a:defRPr sz="1351">
          <a:solidFill>
            <a:schemeClr val="tx1"/>
          </a:solidFill>
          <a:latin typeface="+mn-lt"/>
        </a:defRPr>
      </a:lvl5pPr>
      <a:lvl6pPr marL="2788354"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6pPr>
      <a:lvl7pPr marL="324541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7pPr>
      <a:lvl8pPr marL="3702466"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8pPr>
      <a:lvl9pPr marL="4159520" indent="-176158" algn="l" rtl="0" eaLnBrk="1" fontAlgn="base" hangingPunct="1">
        <a:spcBef>
          <a:spcPct val="0"/>
        </a:spcBef>
        <a:spcAft>
          <a:spcPct val="20000"/>
        </a:spcAft>
        <a:buClr>
          <a:schemeClr val="accent2"/>
        </a:buClr>
        <a:buFont typeface="Wingdings" pitchFamily="2" charset="2"/>
        <a:buChar char="§"/>
        <a:defRPr sz="1425">
          <a:solidFill>
            <a:schemeClr val="tx1"/>
          </a:solidFill>
          <a:latin typeface="+mn-lt"/>
        </a:defRPr>
      </a:lvl9pPr>
    </p:bodyStyle>
    <p:otherStyle>
      <a:defPPr>
        <a:defRPr lang="da-DK"/>
      </a:defPPr>
      <a:lvl1pPr marL="0" algn="l" defTabSz="914112" rtl="0" eaLnBrk="1" latinLnBrk="0" hangingPunct="1">
        <a:defRPr sz="1800" kern="1200">
          <a:solidFill>
            <a:schemeClr val="tx1"/>
          </a:solidFill>
          <a:latin typeface="+mn-lt"/>
          <a:ea typeface="+mn-ea"/>
          <a:cs typeface="+mn-cs"/>
        </a:defRPr>
      </a:lvl1pPr>
      <a:lvl2pPr marL="457055"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21" algn="l" defTabSz="914112" rtl="0" eaLnBrk="1" latinLnBrk="0" hangingPunct="1">
        <a:defRPr sz="1800" kern="1200">
          <a:solidFill>
            <a:schemeClr val="tx1"/>
          </a:solidFill>
          <a:latin typeface="+mn-lt"/>
          <a:ea typeface="+mn-ea"/>
          <a:cs typeface="+mn-cs"/>
        </a:defRPr>
      </a:lvl5pPr>
      <a:lvl6pPr marL="2285276" algn="l" defTabSz="914112" rtl="0" eaLnBrk="1" latinLnBrk="0" hangingPunct="1">
        <a:defRPr sz="1800" kern="1200">
          <a:solidFill>
            <a:schemeClr val="tx1"/>
          </a:solidFill>
          <a:latin typeface="+mn-lt"/>
          <a:ea typeface="+mn-ea"/>
          <a:cs typeface="+mn-cs"/>
        </a:defRPr>
      </a:lvl6pPr>
      <a:lvl7pPr marL="2742331" algn="l" defTabSz="914112" rtl="0" eaLnBrk="1" latinLnBrk="0" hangingPunct="1">
        <a:defRPr sz="1800" kern="1200">
          <a:solidFill>
            <a:schemeClr val="tx1"/>
          </a:solidFill>
          <a:latin typeface="+mn-lt"/>
          <a:ea typeface="+mn-ea"/>
          <a:cs typeface="+mn-cs"/>
        </a:defRPr>
      </a:lvl7pPr>
      <a:lvl8pPr marL="3199387" algn="l" defTabSz="914112" rtl="0" eaLnBrk="1" latinLnBrk="0" hangingPunct="1">
        <a:defRPr sz="1800" kern="1200">
          <a:solidFill>
            <a:schemeClr val="tx1"/>
          </a:solidFill>
          <a:latin typeface="+mn-lt"/>
          <a:ea typeface="+mn-ea"/>
          <a:cs typeface="+mn-cs"/>
        </a:defRPr>
      </a:lvl8pPr>
      <a:lvl9pPr marL="3656442" algn="l" defTabSz="9141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767.xml"/><Relationship Id="rId4" Type="http://schemas.openxmlformats.org/officeDocument/2006/relationships/hyperlink" Target="https://www.ipcc.c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67.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760.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png"/><Relationship Id="rId1" Type="http://schemas.openxmlformats.org/officeDocument/2006/relationships/slideLayout" Target="../slideLayouts/slideLayout396.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432.xml"/></Relationships>
</file>

<file path=ppt/slides/_rels/slide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50.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570.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9.xml"/><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603.xml"/><Relationship Id="rId4" Type="http://schemas.openxmlformats.org/officeDocument/2006/relationships/image" Target="../media/image34.emf"/></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635.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68.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66.png"/><Relationship Id="rId1" Type="http://schemas.openxmlformats.org/officeDocument/2006/relationships/slideLayout" Target="../slideLayouts/slideLayout779.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6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6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62.xml"/><Relationship Id="rId5" Type="http://schemas.openxmlformats.org/officeDocument/2006/relationships/image" Target="../media/image43.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6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6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6.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62.xml"/><Relationship Id="rId5" Type="http://schemas.openxmlformats.org/officeDocument/2006/relationships/image" Target="../media/image43.sv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767.xml"/><Relationship Id="rId5" Type="http://schemas.openxmlformats.org/officeDocument/2006/relationships/hyperlink" Target="https://www.dmi.dk/klima-atlas/om-klimaatlas/vejretidanmarkblivervarmerevaadereogvildere" TargetMode="External"/><Relationship Id="rId4" Type="http://schemas.openxmlformats.org/officeDocument/2006/relationships/hyperlink" Target="https://www.ipcc.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5AD1F7CF-4304-E742-87DE-CBF4F03759D1}"/>
              </a:ext>
            </a:extLst>
          </p:cNvPr>
          <p:cNvSpPr>
            <a:spLocks noGrp="1"/>
          </p:cNvSpPr>
          <p:nvPr>
            <p:ph type="subTitle" sz="quarter" idx="1"/>
          </p:nvPr>
        </p:nvSpPr>
        <p:spPr>
          <a:xfrm>
            <a:off x="101599" y="5974061"/>
            <a:ext cx="12090399" cy="539339"/>
          </a:xfrm>
        </p:spPr>
        <p:txBody>
          <a:bodyPr/>
          <a:lstStyle/>
          <a:p>
            <a:r>
              <a:rPr lang="da-DK" sz="1067" dirty="0">
                <a:solidFill>
                  <a:schemeClr val="accent4">
                    <a:lumMod val="10000"/>
                    <a:lumOff val="90000"/>
                  </a:schemeClr>
                </a:solidFill>
              </a:rPr>
              <a:t>Maria Gaden, Head of Departement</a:t>
            </a:r>
          </a:p>
          <a:p>
            <a:r>
              <a:rPr lang="da-DK" sz="1067" dirty="0">
                <a:solidFill>
                  <a:schemeClr val="accent4">
                    <a:lumMod val="10000"/>
                    <a:lumOff val="90000"/>
                  </a:schemeClr>
                </a:solidFill>
              </a:rPr>
              <a:t>maria.gaden@rm.dk    											 	                        www.cfbh.rm.dk</a:t>
            </a:r>
          </a:p>
        </p:txBody>
      </p:sp>
      <p:sp>
        <p:nvSpPr>
          <p:cNvPr id="2" name="Tekstfelt 1"/>
          <p:cNvSpPr txBox="1"/>
          <p:nvPr/>
        </p:nvSpPr>
        <p:spPr>
          <a:xfrm>
            <a:off x="-225427" y="1260446"/>
            <a:ext cx="12744450" cy="1569660"/>
          </a:xfrm>
          <a:prstGeom prst="rect">
            <a:avLst/>
          </a:prstGeom>
          <a:noFill/>
        </p:spPr>
        <p:txBody>
          <a:bodyPr wrap="square" rtlCol="0">
            <a:spAutoFit/>
          </a:bodyPr>
          <a:lstStyle/>
          <a:p>
            <a:pPr algn="ctr" defTabSz="685738" eaLnBrk="0" fontAlgn="base" hangingPunct="0">
              <a:spcBef>
                <a:spcPct val="0"/>
              </a:spcBef>
              <a:spcAft>
                <a:spcPct val="0"/>
              </a:spcAft>
            </a:pPr>
            <a:endParaRPr lang="da-DK" sz="2800" b="1" dirty="0">
              <a:solidFill>
                <a:srgbClr val="FFFFFF">
                  <a:lumMod val="95000"/>
                </a:srgbClr>
              </a:solidFill>
              <a:latin typeface="Verdana" panose="020B0604030504040204" pitchFamily="34" charset="0"/>
              <a:ea typeface="ＭＳ Ｐゴシック" panose="020B0600070205080204" pitchFamily="34" charset="-128"/>
            </a:endParaRPr>
          </a:p>
          <a:p>
            <a:pPr algn="ctr" defTabSz="685738" eaLnBrk="0" fontAlgn="base" hangingPunct="0">
              <a:spcBef>
                <a:spcPct val="0"/>
              </a:spcBef>
              <a:spcAft>
                <a:spcPct val="0"/>
              </a:spcAft>
            </a:pPr>
            <a:r>
              <a:rPr lang="da-DK" sz="2800" b="1" dirty="0">
                <a:solidFill>
                  <a:srgbClr val="FFFFFF">
                    <a:lumMod val="95000"/>
                  </a:srgbClr>
                </a:solidFill>
                <a:latin typeface="Verdana" panose="020B0604030504040204" pitchFamily="34" charset="0"/>
                <a:ea typeface="ＭＳ Ｐゴシック" panose="020B0600070205080204" pitchFamily="34" charset="-128"/>
              </a:rPr>
              <a:t>Sustainable Healthcare from a Danish </a:t>
            </a:r>
            <a:r>
              <a:rPr lang="da-DK" sz="2800" b="1" dirty="0" err="1">
                <a:solidFill>
                  <a:srgbClr val="FFFFFF">
                    <a:lumMod val="95000"/>
                  </a:srgbClr>
                </a:solidFill>
                <a:latin typeface="Verdana" panose="020B0604030504040204" pitchFamily="34" charset="0"/>
                <a:ea typeface="ＭＳ Ｐゴシック" panose="020B0600070205080204" pitchFamily="34" charset="-128"/>
              </a:rPr>
              <a:t>Perspective</a:t>
            </a:r>
            <a:endParaRPr lang="da-DK" sz="2800" b="1" dirty="0">
              <a:solidFill>
                <a:srgbClr val="FFFFFF">
                  <a:lumMod val="95000"/>
                </a:srgbClr>
              </a:solidFill>
              <a:latin typeface="Verdana" panose="020B0604030504040204" pitchFamily="34" charset="0"/>
              <a:ea typeface="ＭＳ Ｐゴシック" panose="020B0600070205080204" pitchFamily="34" charset="-128"/>
            </a:endParaRPr>
          </a:p>
          <a:p>
            <a:pPr algn="ctr" defTabSz="685738" eaLnBrk="0" fontAlgn="base" hangingPunct="0">
              <a:spcBef>
                <a:spcPct val="0"/>
              </a:spcBef>
              <a:spcAft>
                <a:spcPct val="0"/>
              </a:spcAft>
            </a:pPr>
            <a:r>
              <a:rPr lang="da-DK" sz="2800" b="1" dirty="0">
                <a:solidFill>
                  <a:srgbClr val="FFFFFF">
                    <a:lumMod val="95000"/>
                  </a:srgbClr>
                </a:solidFill>
                <a:latin typeface="Verdana" panose="020B0604030504040204" pitchFamily="34" charset="0"/>
                <a:ea typeface="ＭＳ Ｐゴシック" panose="020B0600070205080204" pitchFamily="34" charset="-128"/>
              </a:rPr>
              <a:t> - with a Global </a:t>
            </a:r>
            <a:r>
              <a:rPr lang="da-DK" sz="2800" b="1" dirty="0" err="1">
                <a:solidFill>
                  <a:srgbClr val="FFFFFF">
                    <a:lumMod val="95000"/>
                  </a:srgbClr>
                </a:solidFill>
                <a:latin typeface="Verdana" panose="020B0604030504040204" pitchFamily="34" charset="0"/>
                <a:ea typeface="ＭＳ Ｐゴシック" panose="020B0600070205080204" pitchFamily="34" charset="-128"/>
              </a:rPr>
              <a:t>view</a:t>
            </a:r>
            <a:endParaRPr lang="da-DK" sz="2800" b="1" dirty="0">
              <a:solidFill>
                <a:srgbClr val="FFFFFF">
                  <a:lumMod val="95000"/>
                </a:srgbClr>
              </a:solidFill>
              <a:latin typeface="Verdana" panose="020B0604030504040204" pitchFamily="34" charset="0"/>
              <a:ea typeface="ＭＳ Ｐゴシック" panose="020B0600070205080204" pitchFamily="34" charset="-128"/>
            </a:endParaRPr>
          </a:p>
          <a:p>
            <a:pPr algn="ctr" defTabSz="685738" eaLnBrk="0" fontAlgn="base" hangingPunct="0">
              <a:spcBef>
                <a:spcPct val="0"/>
              </a:spcBef>
              <a:spcAft>
                <a:spcPct val="0"/>
              </a:spcAft>
            </a:pPr>
            <a:endParaRPr lang="da-DK" sz="1100" b="1" dirty="0">
              <a:solidFill>
                <a:srgbClr val="FFFFFF">
                  <a:lumMod val="95000"/>
                </a:srgbClr>
              </a:solidFill>
              <a:latin typeface="Verdana" panose="020B0604030504040204" pitchFamily="34" charset="0"/>
              <a:ea typeface="ＭＳ Ｐゴシック" panose="020B0600070205080204" pitchFamily="34" charset="-128"/>
            </a:endParaRP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007" y="4349846"/>
            <a:ext cx="1286571" cy="858376"/>
          </a:xfrm>
          <a:prstGeom prst="rect">
            <a:avLst/>
          </a:prstGeom>
        </p:spPr>
      </p:pic>
      <p:pic>
        <p:nvPicPr>
          <p:cNvPr id="7" name="Billed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6365447"/>
            <a:ext cx="12191999" cy="231207"/>
          </a:xfrm>
          <a:prstGeom prst="rect">
            <a:avLst/>
          </a:prstGeom>
        </p:spPr>
      </p:pic>
      <p:pic>
        <p:nvPicPr>
          <p:cNvPr id="4" name="Billede 3"/>
          <p:cNvPicPr>
            <a:picLocks noChangeAspect="1"/>
          </p:cNvPicPr>
          <p:nvPr/>
        </p:nvPicPr>
        <p:blipFill>
          <a:blip r:embed="rId5"/>
          <a:stretch>
            <a:fillRect/>
          </a:stretch>
        </p:blipFill>
        <p:spPr>
          <a:xfrm>
            <a:off x="5166074" y="4548626"/>
            <a:ext cx="3401113" cy="997979"/>
          </a:xfrm>
          <a:prstGeom prst="rect">
            <a:avLst/>
          </a:prstGeom>
        </p:spPr>
      </p:pic>
      <p:sp>
        <p:nvSpPr>
          <p:cNvPr id="6" name="Tekstfelt 5"/>
          <p:cNvSpPr txBox="1"/>
          <p:nvPr/>
        </p:nvSpPr>
        <p:spPr>
          <a:xfrm>
            <a:off x="3767137" y="5259630"/>
            <a:ext cx="4657725" cy="369332"/>
          </a:xfrm>
          <a:prstGeom prst="rect">
            <a:avLst/>
          </a:prstGeom>
          <a:noFill/>
        </p:spPr>
        <p:txBody>
          <a:bodyPr wrap="square" rtlCol="0">
            <a:spAutoFit/>
          </a:bodyPr>
          <a:lstStyle/>
          <a:p>
            <a:pPr algn="ctr" defTabSz="685738" eaLnBrk="0" fontAlgn="base" hangingPunct="0">
              <a:spcBef>
                <a:spcPct val="0"/>
              </a:spcBef>
              <a:spcAft>
                <a:spcPct val="0"/>
              </a:spcAft>
            </a:pPr>
            <a:r>
              <a:rPr lang="da-DK" b="1">
                <a:solidFill>
                  <a:srgbClr val="FFFFFF">
                    <a:lumMod val="95000"/>
                  </a:srgbClr>
                </a:solidFill>
                <a:latin typeface="Verdana" panose="020B0604030504040204" pitchFamily="34" charset="0"/>
                <a:ea typeface="ＭＳ Ｐゴシック" panose="020B0600070205080204" pitchFamily="34" charset="-128"/>
              </a:rPr>
              <a:t>Center for Sustainable Hospitals</a:t>
            </a:r>
            <a:endParaRPr lang="da-DK" sz="2800" b="1" dirty="0">
              <a:solidFill>
                <a:srgbClr val="FFFFFF">
                  <a:lumMod val="95000"/>
                </a:srgbClr>
              </a:solidFill>
              <a:latin typeface="Verdana" panose="020B0604030504040204" pitchFamily="34" charset="0"/>
              <a:ea typeface="ＭＳ Ｐゴシック" panose="020B0600070205080204" pitchFamily="34" charset="-128"/>
            </a:endParaRPr>
          </a:p>
        </p:txBody>
      </p:sp>
      <p:sp>
        <p:nvSpPr>
          <p:cNvPr id="8" name="Tekstfelt 7">
            <a:extLst>
              <a:ext uri="{FF2B5EF4-FFF2-40B4-BE49-F238E27FC236}">
                <a16:creationId xmlns:a16="http://schemas.microsoft.com/office/drawing/2014/main" id="{0F40E5A2-3F43-25EB-DFEF-28B1062F3BBF}"/>
              </a:ext>
            </a:extLst>
          </p:cNvPr>
          <p:cNvSpPr txBox="1"/>
          <p:nvPr/>
        </p:nvSpPr>
        <p:spPr>
          <a:xfrm>
            <a:off x="4056106" y="2975546"/>
            <a:ext cx="4181383" cy="523220"/>
          </a:xfrm>
          <a:prstGeom prst="rect">
            <a:avLst/>
          </a:prstGeom>
          <a:noFill/>
        </p:spPr>
        <p:txBody>
          <a:bodyPr wrap="square" rtlCol="0">
            <a:spAutoFit/>
          </a:bodyPr>
          <a:lstStyle/>
          <a:p>
            <a:pPr algn="ctr"/>
            <a:r>
              <a:rPr lang="da-DK" sz="1400" dirty="0" err="1">
                <a:solidFill>
                  <a:schemeClr val="bg1"/>
                </a:solidFill>
              </a:rPr>
              <a:t>Realistic</a:t>
            </a:r>
            <a:r>
              <a:rPr lang="da-DK" sz="1400" dirty="0">
                <a:solidFill>
                  <a:schemeClr val="bg1"/>
                </a:solidFill>
              </a:rPr>
              <a:t> </a:t>
            </a:r>
            <a:r>
              <a:rPr lang="da-DK" sz="1400" dirty="0" err="1">
                <a:solidFill>
                  <a:schemeClr val="bg1"/>
                </a:solidFill>
              </a:rPr>
              <a:t>Medicine</a:t>
            </a:r>
            <a:r>
              <a:rPr lang="da-DK" sz="1400" dirty="0">
                <a:solidFill>
                  <a:schemeClr val="bg1"/>
                </a:solidFill>
              </a:rPr>
              <a:t> Conference 2024</a:t>
            </a:r>
          </a:p>
          <a:p>
            <a:pPr algn="ctr"/>
            <a:r>
              <a:rPr lang="da-DK" sz="1400" dirty="0">
                <a:solidFill>
                  <a:schemeClr val="bg1"/>
                </a:solidFill>
              </a:rPr>
              <a:t>Glasgow</a:t>
            </a:r>
          </a:p>
        </p:txBody>
      </p:sp>
    </p:spTree>
    <p:extLst>
      <p:ext uri="{BB962C8B-B14F-4D97-AF65-F5344CB8AC3E}">
        <p14:creationId xmlns:p14="http://schemas.microsoft.com/office/powerpoint/2010/main" val="2546834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65DCFEB-B518-4345-4DCA-586EAC4DE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1990"/>
            <a:ext cx="12192000" cy="5494020"/>
          </a:xfrm>
          <a:prstGeom prst="rect">
            <a:avLst/>
          </a:prstGeom>
        </p:spPr>
      </p:pic>
      <p:sp>
        <p:nvSpPr>
          <p:cNvPr id="4" name="Tekstfelt 3">
            <a:extLst>
              <a:ext uri="{FF2B5EF4-FFF2-40B4-BE49-F238E27FC236}">
                <a16:creationId xmlns:a16="http://schemas.microsoft.com/office/drawing/2014/main" id="{30CF1014-60F6-29EE-163F-BEFED7015ED5}"/>
              </a:ext>
            </a:extLst>
          </p:cNvPr>
          <p:cNvSpPr txBox="1"/>
          <p:nvPr/>
        </p:nvSpPr>
        <p:spPr>
          <a:xfrm>
            <a:off x="0" y="6550223"/>
            <a:ext cx="609452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rPr>
              <a:t>https://www.worldwildlife.org/pages/living-planet-report-2022</a:t>
            </a:r>
          </a:p>
        </p:txBody>
      </p:sp>
      <p:sp>
        <p:nvSpPr>
          <p:cNvPr id="6" name="Tekstfelt 5">
            <a:extLst>
              <a:ext uri="{FF2B5EF4-FFF2-40B4-BE49-F238E27FC236}">
                <a16:creationId xmlns:a16="http://schemas.microsoft.com/office/drawing/2014/main" id="{6DAAA35C-5B98-D000-DCC2-0E516E4CFB23}"/>
              </a:ext>
            </a:extLst>
          </p:cNvPr>
          <p:cNvSpPr txBox="1"/>
          <p:nvPr/>
        </p:nvSpPr>
        <p:spPr>
          <a:xfrm>
            <a:off x="0" y="6396334"/>
            <a:ext cx="610339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https://www.ipcc.ch/</a:t>
            </a:r>
            <a:endParaRPr kumimoji="0" lang="da-DK" sz="14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960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C70096-495A-3279-3F6F-69E4623DD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56" y="185591"/>
            <a:ext cx="11137287" cy="626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3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076227">
            <a:off x="6709720" y="1483658"/>
            <a:ext cx="310346" cy="625515"/>
          </a:xfrm>
          <a:prstGeom prst="rect">
            <a:avLst/>
          </a:prstGeom>
        </p:spPr>
      </p:pic>
      <p:sp>
        <p:nvSpPr>
          <p:cNvPr id="8" name="Titel 7"/>
          <p:cNvSpPr>
            <a:spLocks noGrp="1"/>
          </p:cNvSpPr>
          <p:nvPr>
            <p:ph type="title"/>
          </p:nvPr>
        </p:nvSpPr>
        <p:spPr>
          <a:xfrm>
            <a:off x="281419" y="303126"/>
            <a:ext cx="2037487" cy="899792"/>
          </a:xfrm>
        </p:spPr>
        <p:txBody>
          <a:bodyPr/>
          <a:lstStyle/>
          <a:p>
            <a:r>
              <a:rPr lang="da-DK" dirty="0"/>
              <a:t>Problem?</a:t>
            </a:r>
          </a:p>
        </p:txBody>
      </p:sp>
      <p:pic>
        <p:nvPicPr>
          <p:cNvPr id="4" name="Pladsholder til ind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97124" y="985838"/>
            <a:ext cx="2432338" cy="5086447"/>
          </a:xfr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901" y="4500367"/>
            <a:ext cx="925224" cy="1435042"/>
          </a:xfrm>
          <a:prstGeom prst="rect">
            <a:avLst/>
          </a:prstGeom>
        </p:spPr>
      </p:pic>
      <p:sp>
        <p:nvSpPr>
          <p:cNvPr id="17" name="Ellipse 16"/>
          <p:cNvSpPr/>
          <p:nvPr/>
        </p:nvSpPr>
        <p:spPr>
          <a:xfrm>
            <a:off x="1300163" y="1460263"/>
            <a:ext cx="1300163" cy="1228773"/>
          </a:xfrm>
          <a:prstGeom prst="ellipse">
            <a:avLst/>
          </a:prstGeom>
          <a:noFill/>
          <a:ln w="31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600" b="0" i="0" u="none" strike="noStrike" kern="1200" cap="none" spc="0" normalizeH="0" baseline="0" noProof="0" dirty="0">
                <a:ln>
                  <a:noFill/>
                </a:ln>
                <a:solidFill>
                  <a:srgbClr val="CCCC66">
                    <a:lumMod val="75000"/>
                  </a:srgbClr>
                </a:solidFill>
                <a:effectLst/>
                <a:uLnTx/>
                <a:uFillTx/>
                <a:latin typeface="Verdana"/>
                <a:ea typeface="+mn-ea"/>
                <a:cs typeface="+mn-cs"/>
              </a:rPr>
              <a:t>1</a:t>
            </a:r>
          </a:p>
        </p:txBody>
      </p:sp>
      <p:cxnSp>
        <p:nvCxnSpPr>
          <p:cNvPr id="19" name="Lige pilforbindelse 18"/>
          <p:cNvCxnSpPr/>
          <p:nvPr/>
        </p:nvCxnSpPr>
        <p:spPr bwMode="auto">
          <a:xfrm>
            <a:off x="4234513" y="1460263"/>
            <a:ext cx="894700" cy="614386"/>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el 7">
            <a:extLst>
              <a:ext uri="{FF2B5EF4-FFF2-40B4-BE49-F238E27FC236}">
                <a16:creationId xmlns:a16="http://schemas.microsoft.com/office/drawing/2014/main" id="{A7E9F836-A4D7-F586-61D5-1EA990319213}"/>
              </a:ext>
            </a:extLst>
          </p:cNvPr>
          <p:cNvSpPr txBox="1">
            <a:spLocks/>
          </p:cNvSpPr>
          <p:nvPr/>
        </p:nvSpPr>
        <p:spPr bwMode="auto">
          <a:xfrm>
            <a:off x="304935" y="588532"/>
            <a:ext cx="2432338" cy="614386"/>
          </a:xfrm>
          <a:prstGeom prst="rect">
            <a:avLst/>
          </a:prstGeom>
          <a:solidFill>
            <a:srgbClr val="113F49"/>
          </a:solidFill>
          <a:ln>
            <a:noFill/>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2699" b="1" baseline="0">
                <a:solidFill>
                  <a:schemeClr val="bg1"/>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a:lstStyle>
          <a:p>
            <a:r>
              <a:rPr lang="da-DK" kern="0" dirty="0"/>
              <a:t>Problems?</a:t>
            </a:r>
          </a:p>
        </p:txBody>
      </p:sp>
      <p:sp>
        <p:nvSpPr>
          <p:cNvPr id="9" name="Titel 7">
            <a:extLst>
              <a:ext uri="{FF2B5EF4-FFF2-40B4-BE49-F238E27FC236}">
                <a16:creationId xmlns:a16="http://schemas.microsoft.com/office/drawing/2014/main" id="{0ECD52AF-C3B8-02FE-AF56-B1600AE608A0}"/>
              </a:ext>
            </a:extLst>
          </p:cNvPr>
          <p:cNvSpPr txBox="1">
            <a:spLocks/>
          </p:cNvSpPr>
          <p:nvPr/>
        </p:nvSpPr>
        <p:spPr bwMode="auto">
          <a:xfrm>
            <a:off x="307848" y="572240"/>
            <a:ext cx="4888345" cy="614386"/>
          </a:xfrm>
          <a:prstGeom prst="rect">
            <a:avLst/>
          </a:prstGeom>
          <a:solidFill>
            <a:srgbClr val="113F49"/>
          </a:solidFill>
          <a:ln>
            <a:noFill/>
          </a:ln>
          <a:effectLst/>
        </p:spPr>
        <p:txBody>
          <a:bodyPr vert="horz" wrap="square" lIns="0" tIns="0" rIns="0" bIns="0" numCol="1" anchor="b" anchorCtr="0" compatLnSpc="1">
            <a:prstTxWarp prst="textNoShape">
              <a:avLst/>
            </a:prstTxWarp>
          </a:bodyPr>
          <a:lstStyle>
            <a:lvl1pPr algn="l" rtl="0" eaLnBrk="1" fontAlgn="base" hangingPunct="1">
              <a:lnSpc>
                <a:spcPct val="80000"/>
              </a:lnSpc>
              <a:spcBef>
                <a:spcPct val="0"/>
              </a:spcBef>
              <a:spcAft>
                <a:spcPct val="0"/>
              </a:spcAft>
              <a:defRPr sz="2699" b="1" baseline="0">
                <a:solidFill>
                  <a:schemeClr val="bg1"/>
                </a:solidFill>
                <a:latin typeface="+mj-lt"/>
                <a:ea typeface="+mj-ea"/>
                <a:cs typeface="+mj-cs"/>
              </a:defRPr>
            </a:lvl1pPr>
            <a:lvl2pPr algn="l" rtl="0" eaLnBrk="1" fontAlgn="base" hangingPunct="1">
              <a:lnSpc>
                <a:spcPct val="80000"/>
              </a:lnSpc>
              <a:spcBef>
                <a:spcPct val="0"/>
              </a:spcBef>
              <a:spcAft>
                <a:spcPct val="0"/>
              </a:spcAft>
              <a:defRPr sz="2999" b="1">
                <a:solidFill>
                  <a:srgbClr val="3F3018"/>
                </a:solidFill>
                <a:latin typeface="Verdana" pitchFamily="34" charset="0"/>
              </a:defRPr>
            </a:lvl2pPr>
            <a:lvl3pPr algn="l" rtl="0" eaLnBrk="1" fontAlgn="base" hangingPunct="1">
              <a:lnSpc>
                <a:spcPct val="80000"/>
              </a:lnSpc>
              <a:spcBef>
                <a:spcPct val="0"/>
              </a:spcBef>
              <a:spcAft>
                <a:spcPct val="0"/>
              </a:spcAft>
              <a:defRPr sz="2999" b="1">
                <a:solidFill>
                  <a:srgbClr val="3F3018"/>
                </a:solidFill>
                <a:latin typeface="Verdana" pitchFamily="34" charset="0"/>
              </a:defRPr>
            </a:lvl3pPr>
            <a:lvl4pPr algn="l" rtl="0" eaLnBrk="1" fontAlgn="base" hangingPunct="1">
              <a:lnSpc>
                <a:spcPct val="80000"/>
              </a:lnSpc>
              <a:spcBef>
                <a:spcPct val="0"/>
              </a:spcBef>
              <a:spcAft>
                <a:spcPct val="0"/>
              </a:spcAft>
              <a:defRPr sz="2999" b="1">
                <a:solidFill>
                  <a:srgbClr val="3F3018"/>
                </a:solidFill>
                <a:latin typeface="Verdana" pitchFamily="34" charset="0"/>
              </a:defRPr>
            </a:lvl4pPr>
            <a:lvl5pPr algn="l" rtl="0" eaLnBrk="1" fontAlgn="base" hangingPunct="1">
              <a:lnSpc>
                <a:spcPct val="80000"/>
              </a:lnSpc>
              <a:spcBef>
                <a:spcPct val="0"/>
              </a:spcBef>
              <a:spcAft>
                <a:spcPct val="0"/>
              </a:spcAft>
              <a:defRPr sz="2999" b="1">
                <a:solidFill>
                  <a:srgbClr val="3F3018"/>
                </a:solidFill>
                <a:latin typeface="Verdana" pitchFamily="34" charset="0"/>
              </a:defRPr>
            </a:lvl5pPr>
            <a:lvl6pPr marL="457055" algn="l" rtl="0" eaLnBrk="1" fontAlgn="base" hangingPunct="1">
              <a:lnSpc>
                <a:spcPct val="80000"/>
              </a:lnSpc>
              <a:spcBef>
                <a:spcPct val="0"/>
              </a:spcBef>
              <a:spcAft>
                <a:spcPct val="0"/>
              </a:spcAft>
              <a:defRPr sz="2999" b="1">
                <a:solidFill>
                  <a:srgbClr val="3F3018"/>
                </a:solidFill>
                <a:latin typeface="Verdana" pitchFamily="34" charset="0"/>
              </a:defRPr>
            </a:lvl6pPr>
            <a:lvl7pPr marL="914112" algn="l" rtl="0" eaLnBrk="1" fontAlgn="base" hangingPunct="1">
              <a:lnSpc>
                <a:spcPct val="80000"/>
              </a:lnSpc>
              <a:spcBef>
                <a:spcPct val="0"/>
              </a:spcBef>
              <a:spcAft>
                <a:spcPct val="0"/>
              </a:spcAft>
              <a:defRPr sz="2999" b="1">
                <a:solidFill>
                  <a:srgbClr val="3F3018"/>
                </a:solidFill>
                <a:latin typeface="Verdana" pitchFamily="34" charset="0"/>
              </a:defRPr>
            </a:lvl7pPr>
            <a:lvl8pPr marL="1371166" algn="l" rtl="0" eaLnBrk="1" fontAlgn="base" hangingPunct="1">
              <a:lnSpc>
                <a:spcPct val="80000"/>
              </a:lnSpc>
              <a:spcBef>
                <a:spcPct val="0"/>
              </a:spcBef>
              <a:spcAft>
                <a:spcPct val="0"/>
              </a:spcAft>
              <a:defRPr sz="2999" b="1">
                <a:solidFill>
                  <a:srgbClr val="3F3018"/>
                </a:solidFill>
                <a:latin typeface="Verdana" pitchFamily="34" charset="0"/>
              </a:defRPr>
            </a:lvl8pPr>
            <a:lvl9pPr marL="1828221" algn="l" rtl="0" eaLnBrk="1" fontAlgn="base" hangingPunct="1">
              <a:lnSpc>
                <a:spcPct val="80000"/>
              </a:lnSpc>
              <a:spcBef>
                <a:spcPct val="0"/>
              </a:spcBef>
              <a:spcAft>
                <a:spcPct val="0"/>
              </a:spcAft>
              <a:defRPr sz="2999" b="1">
                <a:solidFill>
                  <a:srgbClr val="3F3018"/>
                </a:solidFill>
                <a:latin typeface="Verdana" pitchFamily="34" charset="0"/>
              </a:defRPr>
            </a:lvl9pPr>
          </a:lstStyle>
          <a:p>
            <a:r>
              <a:rPr lang="da-DK" kern="0" dirty="0"/>
              <a:t>Problems &amp; Potentials ?</a:t>
            </a:r>
          </a:p>
        </p:txBody>
      </p:sp>
    </p:spTree>
    <p:extLst>
      <p:ext uri="{BB962C8B-B14F-4D97-AF65-F5344CB8AC3E}">
        <p14:creationId xmlns:p14="http://schemas.microsoft.com/office/powerpoint/2010/main" val="198023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animBg="1"/>
      <p:bldP spid="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657" y="5701600"/>
            <a:ext cx="678436" cy="678960"/>
          </a:xfrm>
          <a:prstGeom prst="rect">
            <a:avLst/>
          </a:prstGeom>
        </p:spPr>
      </p:pic>
      <p:pic>
        <p:nvPicPr>
          <p:cNvPr id="8" name="Bille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9427" y="5701599"/>
            <a:ext cx="718368" cy="718923"/>
          </a:xfrm>
          <a:prstGeom prst="rect">
            <a:avLst/>
          </a:prstGeom>
        </p:spPr>
      </p:pic>
      <p:pic>
        <p:nvPicPr>
          <p:cNvPr id="9" name="Billed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2190" y="5701599"/>
            <a:ext cx="718368" cy="718923"/>
          </a:xfrm>
          <a:prstGeom prst="rect">
            <a:avLst/>
          </a:prstGeom>
        </p:spPr>
      </p:pic>
      <p:pic>
        <p:nvPicPr>
          <p:cNvPr id="10" name="Billed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5463" y="5701599"/>
            <a:ext cx="718368" cy="718923"/>
          </a:xfrm>
          <a:prstGeom prst="rect">
            <a:avLst/>
          </a:prstGeom>
        </p:spPr>
      </p:pic>
      <p:sp>
        <p:nvSpPr>
          <p:cNvPr id="16" name="Rektangel 15"/>
          <p:cNvSpPr/>
          <p:nvPr/>
        </p:nvSpPr>
        <p:spPr>
          <a:xfrm>
            <a:off x="572272" y="1154626"/>
            <a:ext cx="11446292" cy="1230785"/>
          </a:xfrm>
          <a:prstGeom prst="rect">
            <a:avLst/>
          </a:prstGeom>
        </p:spPr>
        <p:txBody>
          <a:bodyPr wrap="square">
            <a:spAutoFit/>
          </a:bodyPr>
          <a:lstStyle/>
          <a:p>
            <a:pPr defTabSz="1218804">
              <a:spcAft>
                <a:spcPts val="1200"/>
              </a:spcAft>
              <a:defRPr/>
            </a:pPr>
            <a:endParaRPr lang="da-DK" sz="1799" b="1" dirty="0">
              <a:solidFill>
                <a:srgbClr val="EFECE6"/>
              </a:solidFill>
              <a:latin typeface="Verdana"/>
            </a:endParaRPr>
          </a:p>
          <a:p>
            <a:pPr defTabSz="1218804">
              <a:spcAft>
                <a:spcPts val="1200"/>
              </a:spcAft>
              <a:defRPr/>
            </a:pPr>
            <a:endParaRPr lang="da-DK" sz="1799" b="1" dirty="0">
              <a:solidFill>
                <a:srgbClr val="EFECE6"/>
              </a:solidFill>
              <a:latin typeface="Verdana"/>
            </a:endParaRPr>
          </a:p>
          <a:p>
            <a:pPr defTabSz="1218804">
              <a:spcAft>
                <a:spcPts val="1200"/>
              </a:spcAft>
              <a:defRPr/>
            </a:pPr>
            <a:endParaRPr lang="da-DK" sz="1799" b="1" dirty="0">
              <a:solidFill>
                <a:srgbClr val="EFECE6"/>
              </a:solidFill>
              <a:latin typeface="Verdana"/>
            </a:endParaRPr>
          </a:p>
        </p:txBody>
      </p:sp>
      <p:sp>
        <p:nvSpPr>
          <p:cNvPr id="3" name="Titel 2"/>
          <p:cNvSpPr>
            <a:spLocks noGrp="1"/>
          </p:cNvSpPr>
          <p:nvPr>
            <p:ph type="title"/>
          </p:nvPr>
        </p:nvSpPr>
        <p:spPr/>
        <p:txBody>
          <a:bodyPr/>
          <a:lstStyle/>
          <a:p>
            <a:endParaRPr lang="da-DK"/>
          </a:p>
        </p:txBody>
      </p:sp>
      <p:pic>
        <p:nvPicPr>
          <p:cNvPr id="11" name="Billede 10">
            <a:extLst>
              <a:ext uri="{FF2B5EF4-FFF2-40B4-BE49-F238E27FC236}">
                <a16:creationId xmlns:a16="http://schemas.microsoft.com/office/drawing/2014/main" id="{11189074-7C19-499C-A8F4-287EDF5E4F7A}"/>
              </a:ext>
            </a:extLst>
          </p:cNvPr>
          <p:cNvPicPr>
            <a:picLocks noChangeAspect="1"/>
          </p:cNvPicPr>
          <p:nvPr/>
        </p:nvPicPr>
        <p:blipFill>
          <a:blip r:embed="rId7"/>
          <a:stretch>
            <a:fillRect/>
          </a:stretch>
        </p:blipFill>
        <p:spPr>
          <a:xfrm>
            <a:off x="696806" y="837388"/>
            <a:ext cx="8039602" cy="5309836"/>
          </a:xfrm>
          <a:prstGeom prst="rect">
            <a:avLst/>
          </a:prstGeom>
        </p:spPr>
      </p:pic>
    </p:spTree>
    <p:extLst>
      <p:ext uri="{BB962C8B-B14F-4D97-AF65-F5344CB8AC3E}">
        <p14:creationId xmlns:p14="http://schemas.microsoft.com/office/powerpoint/2010/main" val="314281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2427" y="883753"/>
            <a:ext cx="10080000" cy="899766"/>
          </a:xfrm>
        </p:spPr>
        <p:txBody>
          <a:bodyPr/>
          <a:lstStyle/>
          <a:p>
            <a:br>
              <a:rPr lang="da-DK" sz="3199" dirty="0">
                <a:solidFill>
                  <a:schemeClr val="tx1">
                    <a:lumMod val="95000"/>
                    <a:lumOff val="5000"/>
                  </a:schemeClr>
                </a:solidFill>
              </a:rPr>
            </a:br>
            <a:endParaRPr lang="da-DK" sz="1999" b="0" dirty="0">
              <a:solidFill>
                <a:schemeClr val="tx1">
                  <a:lumMod val="95000"/>
                  <a:lumOff val="5000"/>
                </a:schemeClr>
              </a:solidFill>
            </a:endParaRPr>
          </a:p>
        </p:txBody>
      </p:sp>
      <p:pic>
        <p:nvPicPr>
          <p:cNvPr id="6" name="Billede 5"/>
          <p:cNvPicPr>
            <a:picLocks noChangeAspect="1"/>
          </p:cNvPicPr>
          <p:nvPr/>
        </p:nvPicPr>
        <p:blipFill rotWithShape="1">
          <a:blip r:embed="rId2"/>
          <a:srcRect l="10659" r="4062"/>
          <a:stretch/>
        </p:blipFill>
        <p:spPr>
          <a:xfrm>
            <a:off x="235570" y="2277172"/>
            <a:ext cx="5495537" cy="3806880"/>
          </a:xfrm>
          <a:prstGeom prst="rect">
            <a:avLst/>
          </a:prstGeom>
        </p:spPr>
      </p:pic>
      <p:graphicFrame>
        <p:nvGraphicFramePr>
          <p:cNvPr id="9" name="Pladsholder til indhold 8"/>
          <p:cNvGraphicFramePr>
            <a:graphicFrameLocks noGrp="1"/>
          </p:cNvGraphicFramePr>
          <p:nvPr>
            <p:ph idx="1"/>
            <p:extLst>
              <p:ext uri="{D42A27DB-BD31-4B8C-83A1-F6EECF244321}">
                <p14:modId xmlns:p14="http://schemas.microsoft.com/office/powerpoint/2010/main" val="3235494645"/>
              </p:ext>
            </p:extLst>
          </p:nvPr>
        </p:nvGraphicFramePr>
        <p:xfrm>
          <a:off x="5731107" y="2087555"/>
          <a:ext cx="6340001" cy="4102182"/>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felt 10"/>
          <p:cNvSpPr txBox="1"/>
          <p:nvPr/>
        </p:nvSpPr>
        <p:spPr>
          <a:xfrm>
            <a:off x="480838" y="1272606"/>
            <a:ext cx="8031209" cy="646074"/>
          </a:xfrm>
          <a:prstGeom prst="rect">
            <a:avLst/>
          </a:prstGeom>
          <a:noFill/>
        </p:spPr>
        <p:txBody>
          <a:bodyPr wrap="square" rtlCol="0">
            <a:spAutoFit/>
          </a:bodyPr>
          <a:lstStyle/>
          <a:p>
            <a:pPr defTabSz="1218804"/>
            <a:r>
              <a:rPr lang="da-DK" sz="1799" i="1" dirty="0">
                <a:solidFill>
                  <a:srgbClr val="000000"/>
                </a:solidFill>
                <a:latin typeface="Verdana"/>
              </a:rPr>
              <a:t>Do </a:t>
            </a:r>
            <a:r>
              <a:rPr lang="da-DK" sz="1799" i="1" dirty="0" err="1">
                <a:solidFill>
                  <a:srgbClr val="000000"/>
                </a:solidFill>
                <a:latin typeface="Verdana"/>
              </a:rPr>
              <a:t>we</a:t>
            </a:r>
            <a:r>
              <a:rPr lang="da-DK" sz="1799" i="1" dirty="0">
                <a:solidFill>
                  <a:srgbClr val="000000"/>
                </a:solidFill>
                <a:latin typeface="Verdana"/>
              </a:rPr>
              <a:t> </a:t>
            </a:r>
            <a:r>
              <a:rPr lang="da-DK" sz="1799" i="1" dirty="0" err="1">
                <a:solidFill>
                  <a:srgbClr val="000000"/>
                </a:solidFill>
                <a:latin typeface="Verdana"/>
              </a:rPr>
              <a:t>consume</a:t>
            </a:r>
            <a:r>
              <a:rPr lang="da-DK" sz="1799" i="1" dirty="0">
                <a:solidFill>
                  <a:srgbClr val="000000"/>
                </a:solidFill>
                <a:latin typeface="Verdana"/>
              </a:rPr>
              <a:t> the same, </a:t>
            </a:r>
            <a:r>
              <a:rPr lang="da-DK" sz="1799" i="1" dirty="0" err="1">
                <a:solidFill>
                  <a:srgbClr val="000000"/>
                </a:solidFill>
                <a:latin typeface="Verdana"/>
              </a:rPr>
              <a:t>when</a:t>
            </a:r>
            <a:r>
              <a:rPr lang="da-DK" sz="1799" i="1" dirty="0">
                <a:solidFill>
                  <a:srgbClr val="000000"/>
                </a:solidFill>
                <a:latin typeface="Verdana"/>
              </a:rPr>
              <a:t> </a:t>
            </a:r>
            <a:r>
              <a:rPr lang="da-DK" sz="1799" i="1" dirty="0" err="1">
                <a:solidFill>
                  <a:srgbClr val="000000"/>
                </a:solidFill>
                <a:latin typeface="Verdana"/>
              </a:rPr>
              <a:t>performing</a:t>
            </a:r>
            <a:r>
              <a:rPr lang="da-DK" sz="1799" i="1" dirty="0">
                <a:solidFill>
                  <a:srgbClr val="000000"/>
                </a:solidFill>
                <a:latin typeface="Verdana"/>
              </a:rPr>
              <a:t> the same procedures, with the same general </a:t>
            </a:r>
            <a:r>
              <a:rPr lang="da-DK" sz="1799" i="1" dirty="0" err="1">
                <a:solidFill>
                  <a:srgbClr val="000000"/>
                </a:solidFill>
                <a:latin typeface="Verdana"/>
              </a:rPr>
              <a:t>putcome</a:t>
            </a:r>
            <a:r>
              <a:rPr lang="da-DK" sz="1799" i="1" dirty="0">
                <a:solidFill>
                  <a:srgbClr val="000000"/>
                </a:solidFill>
                <a:latin typeface="Verdana"/>
              </a:rPr>
              <a:t>? </a:t>
            </a:r>
          </a:p>
        </p:txBody>
      </p:sp>
      <p:sp>
        <p:nvSpPr>
          <p:cNvPr id="3" name="Tekstfelt 2"/>
          <p:cNvSpPr txBox="1"/>
          <p:nvPr/>
        </p:nvSpPr>
        <p:spPr>
          <a:xfrm>
            <a:off x="477203" y="671513"/>
            <a:ext cx="7515225" cy="400110"/>
          </a:xfrm>
          <a:prstGeom prst="rect">
            <a:avLst/>
          </a:prstGeom>
          <a:noFill/>
        </p:spPr>
        <p:txBody>
          <a:bodyPr wrap="square" rtlCol="0">
            <a:spAutoFit/>
          </a:bodyPr>
          <a:lstStyle/>
          <a:p>
            <a:r>
              <a:rPr lang="da-DK" sz="2000" b="1" dirty="0" err="1"/>
              <a:t>Conscious</a:t>
            </a:r>
            <a:r>
              <a:rPr lang="da-DK" sz="2000" b="1" dirty="0"/>
              <a:t> </a:t>
            </a:r>
            <a:r>
              <a:rPr lang="da-DK" sz="2000" b="1" dirty="0" err="1"/>
              <a:t>Consumption</a:t>
            </a:r>
            <a:r>
              <a:rPr lang="da-DK" sz="2000" b="1" dirty="0"/>
              <a:t> – </a:t>
            </a:r>
            <a:r>
              <a:rPr lang="da-DK" sz="2000" b="1" dirty="0" err="1"/>
              <a:t>Uncemented</a:t>
            </a:r>
            <a:r>
              <a:rPr lang="da-DK" sz="2000" b="1" dirty="0"/>
              <a:t> Hip-</a:t>
            </a:r>
            <a:r>
              <a:rPr lang="da-DK" sz="2000" b="1" dirty="0" err="1"/>
              <a:t>surgery</a:t>
            </a:r>
            <a:endParaRPr lang="da-DK" sz="2000" b="1" dirty="0"/>
          </a:p>
        </p:txBody>
      </p:sp>
    </p:spTree>
    <p:extLst>
      <p:ext uri="{BB962C8B-B14F-4D97-AF65-F5344CB8AC3E}">
        <p14:creationId xmlns:p14="http://schemas.microsoft.com/office/powerpoint/2010/main" val="3076344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p:txBody>
          <a:bodyPr/>
          <a:lstStyle/>
          <a:p>
            <a:endParaRPr lang="da-DK" dirty="0"/>
          </a:p>
        </p:txBody>
      </p:sp>
      <p:sp>
        <p:nvSpPr>
          <p:cNvPr id="10" name="Titel 9"/>
          <p:cNvSpPr>
            <a:spLocks noGrp="1"/>
          </p:cNvSpPr>
          <p:nvPr>
            <p:ph type="title"/>
          </p:nvPr>
        </p:nvSpPr>
        <p:spPr>
          <a:xfrm>
            <a:off x="552828" y="140666"/>
            <a:ext cx="10080000" cy="899766"/>
          </a:xfrm>
        </p:spPr>
        <p:txBody>
          <a:bodyPr/>
          <a:lstStyle/>
          <a:p>
            <a:r>
              <a:rPr lang="da-DK" dirty="0">
                <a:solidFill>
                  <a:schemeClr val="tx1"/>
                </a:solidFill>
              </a:rPr>
              <a:t>The </a:t>
            </a:r>
            <a:r>
              <a:rPr lang="da-DK" dirty="0" err="1">
                <a:solidFill>
                  <a:schemeClr val="tx1"/>
                </a:solidFill>
              </a:rPr>
              <a:t>first</a:t>
            </a:r>
            <a:r>
              <a:rPr lang="da-DK" dirty="0">
                <a:solidFill>
                  <a:schemeClr val="tx1"/>
                </a:solidFill>
              </a:rPr>
              <a:t> </a:t>
            </a:r>
            <a:r>
              <a:rPr lang="da-DK" dirty="0" err="1">
                <a:solidFill>
                  <a:schemeClr val="tx1"/>
                </a:solidFill>
              </a:rPr>
              <a:t>r</a:t>
            </a:r>
            <a:r>
              <a:rPr lang="da-DK">
                <a:solidFill>
                  <a:schemeClr val="tx1"/>
                </a:solidFill>
              </a:rPr>
              <a:t>esults</a:t>
            </a:r>
            <a:endParaRPr lang="da-DK" dirty="0">
              <a:solidFill>
                <a:schemeClr val="tx1"/>
              </a:solidFill>
            </a:endParaRPr>
          </a:p>
        </p:txBody>
      </p:sp>
      <p:sp>
        <p:nvSpPr>
          <p:cNvPr id="11" name="Pladsholder til indhold 10"/>
          <p:cNvSpPr>
            <a:spLocks noGrp="1"/>
          </p:cNvSpPr>
          <p:nvPr>
            <p:ph sz="half" idx="4294967295"/>
          </p:nvPr>
        </p:nvSpPr>
        <p:spPr>
          <a:xfrm>
            <a:off x="8305527" y="1040432"/>
            <a:ext cx="3671452" cy="4389882"/>
          </a:xfrm>
        </p:spPr>
        <p:txBody>
          <a:bodyPr/>
          <a:lstStyle/>
          <a:p>
            <a:r>
              <a:rPr lang="da-DK" sz="1999" b="1" dirty="0" err="1"/>
              <a:t>Everything</a:t>
            </a:r>
            <a:r>
              <a:rPr lang="da-DK" sz="1999" b="1" dirty="0"/>
              <a:t> </a:t>
            </a:r>
            <a:r>
              <a:rPr lang="da-DK" sz="1999" b="1" dirty="0" err="1"/>
              <a:t>outside</a:t>
            </a:r>
            <a:r>
              <a:rPr lang="da-DK" sz="1999" b="1" dirty="0"/>
              <a:t> the </a:t>
            </a:r>
            <a:r>
              <a:rPr lang="da-DK" sz="1999" b="1" dirty="0" err="1"/>
              <a:t>blue</a:t>
            </a:r>
            <a:r>
              <a:rPr lang="da-DK" sz="1999" b="1" dirty="0"/>
              <a:t> cover is </a:t>
            </a:r>
            <a:r>
              <a:rPr lang="da-DK" sz="1999" b="1" dirty="0" err="1"/>
              <a:t>being</a:t>
            </a:r>
            <a:r>
              <a:rPr lang="da-DK" sz="1999" b="1" dirty="0"/>
              <a:t> </a:t>
            </a:r>
            <a:r>
              <a:rPr lang="da-DK" sz="1999" b="1" dirty="0" err="1"/>
              <a:t>phased</a:t>
            </a:r>
            <a:r>
              <a:rPr lang="da-DK" sz="1999" b="1" dirty="0"/>
              <a:t> out, </a:t>
            </a:r>
            <a:r>
              <a:rPr lang="da-DK" sz="1999" b="1" dirty="0" err="1"/>
              <a:t>piece</a:t>
            </a:r>
            <a:r>
              <a:rPr lang="da-DK" sz="1999" b="1" dirty="0"/>
              <a:t> by </a:t>
            </a:r>
            <a:r>
              <a:rPr lang="da-DK" sz="1999" b="1" dirty="0" err="1"/>
              <a:t>piece</a:t>
            </a:r>
            <a:r>
              <a:rPr lang="da-DK" sz="1999" b="1" dirty="0"/>
              <a:t>. </a:t>
            </a:r>
          </a:p>
          <a:p>
            <a:endParaRPr lang="da-DK" sz="1999" b="1" dirty="0"/>
          </a:p>
          <a:p>
            <a:r>
              <a:rPr lang="da-DK" sz="1799" i="1" dirty="0"/>
              <a:t>(</a:t>
            </a:r>
            <a:r>
              <a:rPr lang="da-DK" sz="1799" i="1" dirty="0" err="1"/>
              <a:t>Potentially</a:t>
            </a:r>
            <a:r>
              <a:rPr lang="da-DK" sz="1799" i="1" dirty="0"/>
              <a:t> 6,5 tons </a:t>
            </a:r>
            <a:r>
              <a:rPr lang="da-DK" sz="1799" i="1" dirty="0" err="1"/>
              <a:t>reduction</a:t>
            </a:r>
            <a:r>
              <a:rPr lang="da-DK" sz="1799" i="1" dirty="0"/>
              <a:t>)</a:t>
            </a:r>
          </a:p>
          <a:p>
            <a:endParaRPr lang="da-DK" sz="1999" dirty="0"/>
          </a:p>
          <a:p>
            <a:endParaRPr lang="da-DK" sz="1999" dirty="0"/>
          </a:p>
          <a:p>
            <a:endParaRPr lang="da-DK" sz="1999" dirty="0"/>
          </a:p>
          <a:p>
            <a:endParaRPr lang="da-DK" sz="1999" dirty="0"/>
          </a:p>
          <a:p>
            <a:endParaRPr lang="da-DK" sz="1999" dirty="0"/>
          </a:p>
          <a:p>
            <a:endParaRPr lang="da-DK" sz="1800" i="1" dirty="0"/>
          </a:p>
        </p:txBody>
      </p:sp>
      <p:pic>
        <p:nvPicPr>
          <p:cNvPr id="13" name="Pladsholder til billede 12"/>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l="25286" r="25286"/>
          <a:stretch>
            <a:fillRect/>
          </a:stretch>
        </p:blipFill>
        <p:spPr>
          <a:xfrm rot="5400000">
            <a:off x="1859525" y="-15594"/>
            <a:ext cx="4967259" cy="7537089"/>
          </a:xfrm>
        </p:spPr>
      </p:pic>
    </p:spTree>
    <p:extLst>
      <p:ext uri="{BB962C8B-B14F-4D97-AF65-F5344CB8AC3E}">
        <p14:creationId xmlns:p14="http://schemas.microsoft.com/office/powerpoint/2010/main" val="2672139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p:txBody>
          <a:bodyPr/>
          <a:lstStyle/>
          <a:p>
            <a:endParaRPr lang="da-DK" dirty="0"/>
          </a:p>
        </p:txBody>
      </p:sp>
      <p:sp>
        <p:nvSpPr>
          <p:cNvPr id="3" name="Pladsholder til sidefod 2"/>
          <p:cNvSpPr>
            <a:spLocks noGrp="1"/>
          </p:cNvSpPr>
          <p:nvPr>
            <p:ph type="ftr" sz="quarter" idx="12"/>
          </p:nvPr>
        </p:nvSpPr>
        <p:spPr/>
        <p:txBody>
          <a:bodyPr/>
          <a:lstStyle/>
          <a:p>
            <a:pPr defTabSz="914316" eaLnBrk="0" fontAlgn="base" hangingPunct="0">
              <a:spcBef>
                <a:spcPct val="0"/>
              </a:spcBef>
              <a:spcAft>
                <a:spcPct val="0"/>
              </a:spcAft>
              <a:defRPr/>
            </a:pPr>
            <a:fld id="{A549BADF-1A9D-B447-9450-8EE3DE91EA56}" type="slidenum">
              <a:rPr lang="da-DK" altLang="da-DK">
                <a:solidFill>
                  <a:srgbClr val="E3DFD4"/>
                </a:solidFill>
                <a:latin typeface="Verdana" panose="020B0604030504040204" pitchFamily="34" charset="0"/>
                <a:ea typeface="ＭＳ Ｐゴシック" panose="020B0600070205080204" pitchFamily="34" charset="-128"/>
              </a:rPr>
              <a:pPr defTabSz="914316" eaLnBrk="0" fontAlgn="base" hangingPunct="0">
                <a:spcBef>
                  <a:spcPct val="0"/>
                </a:spcBef>
                <a:spcAft>
                  <a:spcPct val="0"/>
                </a:spcAft>
                <a:defRPr/>
              </a:pPr>
              <a:t>16</a:t>
            </a:fld>
            <a:r>
              <a:rPr lang="da-DK" altLang="da-DK">
                <a:solidFill>
                  <a:srgbClr val="E3DFD4"/>
                </a:solidFill>
                <a:latin typeface="Verdana" panose="020B0604030504040204" pitchFamily="34" charset="0"/>
                <a:ea typeface="ＭＳ Ｐゴシック" panose="020B0600070205080204" pitchFamily="34" charset="-128"/>
              </a:rPr>
              <a:t>  ▪  www.regionmidtjylland.dk</a:t>
            </a:r>
          </a:p>
        </p:txBody>
      </p:sp>
      <p:pic>
        <p:nvPicPr>
          <p:cNvPr id="4" name="Billede 3"/>
          <p:cNvPicPr>
            <a:picLocks noChangeAspect="1"/>
          </p:cNvPicPr>
          <p:nvPr/>
        </p:nvPicPr>
        <p:blipFill>
          <a:blip r:embed="rId2"/>
          <a:stretch>
            <a:fillRect/>
          </a:stretch>
        </p:blipFill>
        <p:spPr>
          <a:xfrm>
            <a:off x="1351860" y="848214"/>
            <a:ext cx="9470613" cy="5327220"/>
          </a:xfrm>
          <a:prstGeom prst="rect">
            <a:avLst/>
          </a:prstGeom>
        </p:spPr>
      </p:pic>
    </p:spTree>
    <p:extLst>
      <p:ext uri="{BB962C8B-B14F-4D97-AF65-F5344CB8AC3E}">
        <p14:creationId xmlns:p14="http://schemas.microsoft.com/office/powerpoint/2010/main" val="2880826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366400" y="1150522"/>
            <a:ext cx="6491600" cy="5289933"/>
          </a:xfrm>
        </p:spPr>
        <p:txBody>
          <a:bodyPr/>
          <a:lstStyle/>
          <a:p>
            <a:pPr marL="0" indent="0">
              <a:buNone/>
            </a:pPr>
            <a:endParaRPr lang="da-DK" sz="1800" dirty="0"/>
          </a:p>
          <a:p>
            <a:pPr marL="0" indent="0">
              <a:buNone/>
            </a:pPr>
            <a:r>
              <a:rPr lang="da-DK" sz="1800" i="1" dirty="0"/>
              <a:t>How </a:t>
            </a:r>
            <a:r>
              <a:rPr lang="da-DK" sz="1800" i="1" dirty="0" err="1"/>
              <a:t>might</a:t>
            </a:r>
            <a:r>
              <a:rPr lang="da-DK" sz="1800" i="1" dirty="0"/>
              <a:t> </a:t>
            </a:r>
            <a:r>
              <a:rPr lang="da-DK" sz="1800" i="1" dirty="0" err="1"/>
              <a:t>digitalisation</a:t>
            </a:r>
            <a:r>
              <a:rPr lang="da-DK" sz="1800" i="1" dirty="0"/>
              <a:t> </a:t>
            </a:r>
            <a:r>
              <a:rPr lang="da-DK" sz="1800" i="1" dirty="0" err="1"/>
              <a:t>help</a:t>
            </a:r>
            <a:r>
              <a:rPr lang="da-DK" sz="1800" i="1" dirty="0"/>
              <a:t> </a:t>
            </a:r>
            <a:r>
              <a:rPr lang="da-DK" sz="1800" i="1" dirty="0" err="1"/>
              <a:t>us</a:t>
            </a:r>
            <a:r>
              <a:rPr lang="da-DK" sz="1800" i="1" dirty="0"/>
              <a:t> </a:t>
            </a:r>
            <a:r>
              <a:rPr lang="da-DK" sz="1800" i="1" dirty="0" err="1"/>
              <a:t>reduce</a:t>
            </a:r>
            <a:r>
              <a:rPr lang="da-DK" sz="1800" i="1" dirty="0"/>
              <a:t> </a:t>
            </a:r>
            <a:r>
              <a:rPr lang="da-DK" sz="1800" i="1" dirty="0" err="1"/>
              <a:t>consumption</a:t>
            </a:r>
            <a:r>
              <a:rPr lang="da-DK" sz="1800" i="1" dirty="0"/>
              <a:t>?</a:t>
            </a:r>
          </a:p>
          <a:p>
            <a:pPr marL="0" indent="0">
              <a:buNone/>
            </a:pPr>
            <a:r>
              <a:rPr lang="da-DK" sz="1800" i="1" dirty="0"/>
              <a:t> </a:t>
            </a:r>
            <a:endParaRPr lang="da-DK" sz="2000" i="1" dirty="0"/>
          </a:p>
          <a:p>
            <a:r>
              <a:rPr lang="da-DK" sz="2000" dirty="0" err="1"/>
              <a:t>Color-coded</a:t>
            </a:r>
            <a:r>
              <a:rPr lang="da-DK" sz="2000" dirty="0"/>
              <a:t> list of products with date of </a:t>
            </a:r>
            <a:r>
              <a:rPr lang="da-DK" sz="2000" dirty="0" err="1"/>
              <a:t>expire</a:t>
            </a:r>
            <a:endParaRPr lang="da-DK" sz="2000" dirty="0"/>
          </a:p>
          <a:p>
            <a:pPr marL="0" indent="0">
              <a:buNone/>
            </a:pPr>
            <a:endParaRPr lang="da-DK" sz="2000" dirty="0">
              <a:sym typeface="Wingdings" panose="05000000000000000000" pitchFamily="2" charset="2"/>
            </a:endParaRPr>
          </a:p>
          <a:p>
            <a:r>
              <a:rPr lang="da-DK" sz="2000" dirty="0">
                <a:sym typeface="Wingdings" panose="05000000000000000000" pitchFamily="2" charset="2"/>
              </a:rPr>
              <a:t>Time-</a:t>
            </a:r>
            <a:r>
              <a:rPr lang="da-DK" sz="2000" dirty="0" err="1">
                <a:sym typeface="Wingdings" panose="05000000000000000000" pitchFamily="2" charset="2"/>
              </a:rPr>
              <a:t>saving</a:t>
            </a:r>
            <a:r>
              <a:rPr lang="da-DK" sz="2000" dirty="0">
                <a:sym typeface="Wingdings" panose="05000000000000000000" pitchFamily="2" charset="2"/>
              </a:rPr>
              <a:t> for </a:t>
            </a:r>
            <a:r>
              <a:rPr lang="da-DK" sz="2000" dirty="0" err="1">
                <a:sym typeface="Wingdings" panose="05000000000000000000" pitchFamily="2" charset="2"/>
              </a:rPr>
              <a:t>staff</a:t>
            </a:r>
            <a:endParaRPr lang="da-DK" sz="2000" dirty="0">
              <a:sym typeface="Wingdings" panose="05000000000000000000" pitchFamily="2" charset="2"/>
            </a:endParaRPr>
          </a:p>
          <a:p>
            <a:endParaRPr lang="da-DK" sz="2000" dirty="0">
              <a:sym typeface="Wingdings" panose="05000000000000000000" pitchFamily="2" charset="2"/>
            </a:endParaRPr>
          </a:p>
          <a:p>
            <a:r>
              <a:rPr lang="da-DK" sz="2000" dirty="0">
                <a:sym typeface="Wingdings" panose="05000000000000000000" pitchFamily="2" charset="2"/>
              </a:rPr>
              <a:t>Development </a:t>
            </a:r>
            <a:r>
              <a:rPr lang="da-DK" sz="2000" dirty="0" err="1">
                <a:sym typeface="Wingdings" panose="05000000000000000000" pitchFamily="2" charset="2"/>
              </a:rPr>
              <a:t>cost</a:t>
            </a:r>
            <a:r>
              <a:rPr lang="da-DK" sz="2000" dirty="0">
                <a:sym typeface="Wingdings" panose="05000000000000000000" pitchFamily="2" charset="2"/>
              </a:rPr>
              <a:t>: 133.000 Euros.</a:t>
            </a:r>
          </a:p>
          <a:p>
            <a:pPr marL="0" indent="0">
              <a:buNone/>
            </a:pPr>
            <a:r>
              <a:rPr lang="da-DK" sz="2000" dirty="0">
                <a:sym typeface="Wingdings" panose="05000000000000000000" pitchFamily="2" charset="2"/>
              </a:rPr>
              <a:t>     In 2022 </a:t>
            </a:r>
            <a:r>
              <a:rPr lang="da-DK" sz="2000" dirty="0" err="1">
                <a:sym typeface="Wingdings" panose="05000000000000000000" pitchFamily="2" charset="2"/>
              </a:rPr>
              <a:t>reduced</a:t>
            </a:r>
            <a:r>
              <a:rPr lang="da-DK" sz="2000" dirty="0">
                <a:sym typeface="Wingdings" panose="05000000000000000000" pitchFamily="2" charset="2"/>
              </a:rPr>
              <a:t> medicin </a:t>
            </a:r>
            <a:r>
              <a:rPr lang="da-DK" sz="2000" dirty="0" err="1">
                <a:sym typeface="Wingdings" panose="05000000000000000000" pitchFamily="2" charset="2"/>
              </a:rPr>
              <a:t>waste</a:t>
            </a:r>
            <a:r>
              <a:rPr lang="da-DK" sz="2000" dirty="0">
                <a:sym typeface="Wingdings" panose="05000000000000000000" pitchFamily="2" charset="2"/>
              </a:rPr>
              <a:t> for </a:t>
            </a:r>
          </a:p>
          <a:p>
            <a:pPr marL="0" indent="0">
              <a:buNone/>
            </a:pPr>
            <a:r>
              <a:rPr lang="da-DK" sz="2000" dirty="0">
                <a:sym typeface="Wingdings" panose="05000000000000000000" pitchFamily="2" charset="2"/>
              </a:rPr>
              <a:t>     173.000 Euros in just </a:t>
            </a:r>
            <a:r>
              <a:rPr lang="da-DK" sz="2000" dirty="0" err="1">
                <a:sym typeface="Wingdings" panose="05000000000000000000" pitchFamily="2" charset="2"/>
              </a:rPr>
              <a:t>one</a:t>
            </a:r>
            <a:r>
              <a:rPr lang="da-DK" sz="2000" dirty="0">
                <a:sym typeface="Wingdings" panose="05000000000000000000" pitchFamily="2" charset="2"/>
              </a:rPr>
              <a:t> hospital.</a:t>
            </a:r>
          </a:p>
          <a:p>
            <a:pPr marL="0" indent="0">
              <a:buNone/>
            </a:pPr>
            <a:endParaRPr lang="da-DK" sz="2000" dirty="0">
              <a:sym typeface="Wingdings" panose="05000000000000000000" pitchFamily="2" charset="2"/>
            </a:endParaRPr>
          </a:p>
          <a:p>
            <a:r>
              <a:rPr lang="da-DK" sz="2000" dirty="0" err="1">
                <a:sym typeface="Wingdings" panose="05000000000000000000" pitchFamily="2" charset="2"/>
              </a:rPr>
              <a:t>Scaled</a:t>
            </a:r>
            <a:r>
              <a:rPr lang="da-DK" sz="2000" dirty="0">
                <a:sym typeface="Wingdings" panose="05000000000000000000" pitchFamily="2" charset="2"/>
              </a:rPr>
              <a:t> out in Q1 2023 to all hospitals in CDR. National </a:t>
            </a:r>
            <a:r>
              <a:rPr lang="da-DK" sz="2000" dirty="0" err="1">
                <a:sym typeface="Wingdings" panose="05000000000000000000" pitchFamily="2" charset="2"/>
              </a:rPr>
              <a:t>scaling</a:t>
            </a:r>
            <a:r>
              <a:rPr lang="da-DK" sz="2000" dirty="0">
                <a:sym typeface="Wingdings" panose="05000000000000000000" pitchFamily="2" charset="2"/>
              </a:rPr>
              <a:t> is </a:t>
            </a:r>
            <a:r>
              <a:rPr lang="da-DK" sz="2000" dirty="0" err="1">
                <a:sym typeface="Wingdings" panose="05000000000000000000" pitchFamily="2" charset="2"/>
              </a:rPr>
              <a:t>requested</a:t>
            </a:r>
            <a:r>
              <a:rPr lang="da-DK" sz="2000" dirty="0">
                <a:sym typeface="Wingdings" panose="05000000000000000000" pitchFamily="2" charset="2"/>
              </a:rPr>
              <a:t> – but </a:t>
            </a:r>
            <a:r>
              <a:rPr lang="da-DK" sz="2000" dirty="0" err="1">
                <a:sym typeface="Wingdings" panose="05000000000000000000" pitchFamily="2" charset="2"/>
              </a:rPr>
              <a:t>challenged</a:t>
            </a:r>
            <a:r>
              <a:rPr lang="da-DK" sz="2000" dirty="0">
                <a:sym typeface="Wingdings" panose="05000000000000000000" pitchFamily="2" charset="2"/>
              </a:rPr>
              <a:t> by </a:t>
            </a:r>
            <a:r>
              <a:rPr lang="da-DK" sz="2000" dirty="0" err="1">
                <a:sym typeface="Wingdings" panose="05000000000000000000" pitchFamily="2" charset="2"/>
              </a:rPr>
              <a:t>laws</a:t>
            </a:r>
            <a:r>
              <a:rPr lang="da-DK" sz="2000" dirty="0">
                <a:sym typeface="Wingdings" panose="05000000000000000000" pitchFamily="2" charset="2"/>
              </a:rPr>
              <a:t>.</a:t>
            </a:r>
          </a:p>
          <a:p>
            <a:pPr marL="0" indent="0">
              <a:buNone/>
            </a:pPr>
            <a:r>
              <a:rPr lang="da-DK" sz="2000" dirty="0">
                <a:sym typeface="Wingdings" panose="05000000000000000000" pitchFamily="2" charset="2"/>
              </a:rPr>
              <a:t>      </a:t>
            </a:r>
          </a:p>
          <a:p>
            <a:r>
              <a:rPr lang="da-DK" sz="2000" dirty="0">
                <a:sym typeface="Wingdings" panose="05000000000000000000" pitchFamily="2" charset="2"/>
              </a:rPr>
              <a:t>CO2?...</a:t>
            </a:r>
          </a:p>
          <a:p>
            <a:endParaRPr lang="da-DK" sz="2000" dirty="0">
              <a:sym typeface="Wingdings" panose="05000000000000000000" pitchFamily="2" charset="2"/>
            </a:endParaRPr>
          </a:p>
          <a:p>
            <a:pPr marL="833682" lvl="1" indent="0">
              <a:buNone/>
            </a:pPr>
            <a:r>
              <a:rPr lang="da-DK" sz="2000" dirty="0" err="1">
                <a:sym typeface="Wingdings" panose="05000000000000000000" pitchFamily="2" charset="2"/>
              </a:rPr>
              <a:t>Tripple</a:t>
            </a:r>
            <a:r>
              <a:rPr lang="da-DK" sz="2000" dirty="0">
                <a:sym typeface="Wingdings" panose="05000000000000000000" pitchFamily="2" charset="2"/>
              </a:rPr>
              <a:t>-line positive business case</a:t>
            </a:r>
            <a:endParaRPr lang="da-DK" sz="2000" dirty="0"/>
          </a:p>
          <a:p>
            <a:endParaRPr lang="da-DK" sz="2000" dirty="0"/>
          </a:p>
          <a:p>
            <a:endParaRPr lang="da-DK" sz="2000" dirty="0"/>
          </a:p>
        </p:txBody>
      </p:sp>
      <p:pic>
        <p:nvPicPr>
          <p:cNvPr id="5" name="Billede 4"/>
          <p:cNvPicPr>
            <a:picLocks noChangeAspect="1"/>
          </p:cNvPicPr>
          <p:nvPr/>
        </p:nvPicPr>
        <p:blipFill>
          <a:blip r:embed="rId3"/>
          <a:stretch>
            <a:fillRect/>
          </a:stretch>
        </p:blipFill>
        <p:spPr>
          <a:xfrm>
            <a:off x="9598875" y="1804250"/>
            <a:ext cx="2372991" cy="4497868"/>
          </a:xfrm>
          <a:prstGeom prst="rect">
            <a:avLst/>
          </a:prstGeom>
        </p:spPr>
      </p:pic>
      <p:sp>
        <p:nvSpPr>
          <p:cNvPr id="4" name="Titel 3"/>
          <p:cNvSpPr>
            <a:spLocks noGrp="1"/>
          </p:cNvSpPr>
          <p:nvPr>
            <p:ph type="title"/>
          </p:nvPr>
        </p:nvSpPr>
        <p:spPr>
          <a:xfrm>
            <a:off x="366400" y="282514"/>
            <a:ext cx="10080000" cy="307690"/>
          </a:xfrm>
        </p:spPr>
        <p:txBody>
          <a:bodyPr/>
          <a:lstStyle/>
          <a:p>
            <a:r>
              <a:rPr lang="da-DK" dirty="0">
                <a:solidFill>
                  <a:schemeClr val="tx1"/>
                </a:solidFill>
              </a:rPr>
              <a:t>Pharma-</a:t>
            </a:r>
            <a:r>
              <a:rPr lang="da-DK" dirty="0" err="1">
                <a:solidFill>
                  <a:schemeClr val="tx1"/>
                </a:solidFill>
              </a:rPr>
              <a:t>app</a:t>
            </a:r>
            <a:endParaRPr lang="da-DK" dirty="0">
              <a:solidFill>
                <a:schemeClr val="tx1"/>
              </a:solidFill>
            </a:endParaRPr>
          </a:p>
        </p:txBody>
      </p:sp>
      <p:pic>
        <p:nvPicPr>
          <p:cNvPr id="2" name="Billede 1"/>
          <p:cNvPicPr>
            <a:picLocks noChangeAspect="1"/>
          </p:cNvPicPr>
          <p:nvPr/>
        </p:nvPicPr>
        <p:blipFill>
          <a:blip r:embed="rId4"/>
          <a:stretch>
            <a:fillRect/>
          </a:stretch>
        </p:blipFill>
        <p:spPr>
          <a:xfrm>
            <a:off x="7072324" y="1771935"/>
            <a:ext cx="2370677" cy="4564439"/>
          </a:xfrm>
          <a:prstGeom prst="rect">
            <a:avLst/>
          </a:prstGeom>
        </p:spPr>
      </p:pic>
    </p:spTree>
    <p:extLst>
      <p:ext uri="{BB962C8B-B14F-4D97-AF65-F5344CB8AC3E}">
        <p14:creationId xmlns:p14="http://schemas.microsoft.com/office/powerpoint/2010/main" val="1491830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076227">
            <a:off x="6709720" y="1483658"/>
            <a:ext cx="310346" cy="625515"/>
          </a:xfrm>
          <a:prstGeom prst="rect">
            <a:avLst/>
          </a:prstGeom>
        </p:spPr>
      </p:pic>
      <p:sp>
        <p:nvSpPr>
          <p:cNvPr id="8" name="Titel 7"/>
          <p:cNvSpPr>
            <a:spLocks noGrp="1"/>
          </p:cNvSpPr>
          <p:nvPr>
            <p:ph type="title"/>
          </p:nvPr>
        </p:nvSpPr>
        <p:spPr>
          <a:xfrm>
            <a:off x="248513" y="214638"/>
            <a:ext cx="10080000" cy="899792"/>
          </a:xfrm>
        </p:spPr>
        <p:txBody>
          <a:bodyPr/>
          <a:lstStyle/>
          <a:p>
            <a:r>
              <a:rPr lang="da-DK" dirty="0"/>
              <a:t>Problems &amp; Potentials</a:t>
            </a:r>
          </a:p>
        </p:txBody>
      </p:sp>
      <p:pic>
        <p:nvPicPr>
          <p:cNvPr id="4" name="Pladsholder til ind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97124" y="985838"/>
            <a:ext cx="2432338" cy="5086447"/>
          </a:xfr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901" y="4500367"/>
            <a:ext cx="925224" cy="1435042"/>
          </a:xfrm>
          <a:prstGeom prst="rect">
            <a:avLst/>
          </a:prstGeom>
        </p:spPr>
      </p:pic>
      <p:sp>
        <p:nvSpPr>
          <p:cNvPr id="17" name="Ellipse 16"/>
          <p:cNvSpPr/>
          <p:nvPr/>
        </p:nvSpPr>
        <p:spPr>
          <a:xfrm>
            <a:off x="1300163" y="1460263"/>
            <a:ext cx="1300163" cy="1228773"/>
          </a:xfrm>
          <a:prstGeom prst="ellipse">
            <a:avLst/>
          </a:prstGeom>
          <a:noFill/>
          <a:ln w="31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6600" dirty="0">
                <a:solidFill>
                  <a:schemeClr val="accent1">
                    <a:lumMod val="75000"/>
                  </a:schemeClr>
                </a:solidFill>
              </a:rPr>
              <a:t>2</a:t>
            </a:r>
          </a:p>
        </p:txBody>
      </p:sp>
      <p:cxnSp>
        <p:nvCxnSpPr>
          <p:cNvPr id="19" name="Lige pilforbindelse 18"/>
          <p:cNvCxnSpPr/>
          <p:nvPr/>
        </p:nvCxnSpPr>
        <p:spPr bwMode="auto">
          <a:xfrm flipH="1">
            <a:off x="6998757" y="992510"/>
            <a:ext cx="758403" cy="614386"/>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6801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endParaRPr lang="da-DK"/>
          </a:p>
        </p:txBody>
      </p:sp>
      <p:sp>
        <p:nvSpPr>
          <p:cNvPr id="14" name="Pladsholder til tekst 13"/>
          <p:cNvSpPr>
            <a:spLocks noGrp="1"/>
          </p:cNvSpPr>
          <p:nvPr>
            <p:ph type="body" sz="half" idx="2"/>
          </p:nvPr>
        </p:nvSpPr>
        <p:spPr/>
        <p:txBody>
          <a:bodyPr/>
          <a:lstStyle/>
          <a:p>
            <a:endParaRPr lang="da-DK"/>
          </a:p>
        </p:txBody>
      </p:sp>
      <p:sp>
        <p:nvSpPr>
          <p:cNvPr id="3" name="Pladsholder til sidefod 2"/>
          <p:cNvSpPr>
            <a:spLocks noGrp="1"/>
          </p:cNvSpPr>
          <p:nvPr>
            <p:ph type="ftr" sz="quarter" idx="4294967295"/>
          </p:nvPr>
        </p:nvSpPr>
        <p:spPr/>
        <p:txBody>
          <a:bodyPr/>
          <a:lstStyle/>
          <a:p>
            <a:pPr algn="r" defTabSz="1218815">
              <a:defRPr/>
            </a:pPr>
            <a:fld id="{60ABA5E9-648B-0646-B110-003CFFC1704B}" type="slidenum">
              <a:rPr lang="da-DK" altLang="da-DK" sz="900" b="1">
                <a:solidFill>
                  <a:srgbClr val="E3DFD4"/>
                </a:solidFill>
                <a:latin typeface="Verdana"/>
              </a:rPr>
              <a:pPr algn="r" defTabSz="1218815">
                <a:defRPr/>
              </a:pPr>
              <a:t>19</a:t>
            </a:fld>
            <a:r>
              <a:rPr lang="da-DK" altLang="da-DK" sz="900" b="1">
                <a:solidFill>
                  <a:srgbClr val="E3DFD4"/>
                </a:solidFill>
                <a:latin typeface="Verdana"/>
              </a:rPr>
              <a:t>  ▪  www.regionmidtjylland.dk</a:t>
            </a:r>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87" y="1269323"/>
            <a:ext cx="4712797" cy="50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lede 5"/>
          <p:cNvPicPr>
            <a:picLocks noChangeAspect="1"/>
          </p:cNvPicPr>
          <p:nvPr/>
        </p:nvPicPr>
        <p:blipFill>
          <a:blip r:embed="rId3"/>
          <a:stretch>
            <a:fillRect/>
          </a:stretch>
        </p:blipFill>
        <p:spPr>
          <a:xfrm>
            <a:off x="5491380" y="1269323"/>
            <a:ext cx="4934556" cy="4959604"/>
          </a:xfrm>
          <a:prstGeom prst="rect">
            <a:avLst/>
          </a:prstGeom>
        </p:spPr>
      </p:pic>
      <p:sp>
        <p:nvSpPr>
          <p:cNvPr id="7" name="Tekstfelt 6"/>
          <p:cNvSpPr txBox="1"/>
          <p:nvPr/>
        </p:nvSpPr>
        <p:spPr>
          <a:xfrm>
            <a:off x="1370638" y="5867401"/>
            <a:ext cx="3306294" cy="338554"/>
          </a:xfrm>
          <a:prstGeom prst="rect">
            <a:avLst/>
          </a:prstGeom>
          <a:solidFill>
            <a:schemeClr val="bg1"/>
          </a:solidFill>
        </p:spPr>
        <p:txBody>
          <a:bodyPr wrap="square" rtlCol="0">
            <a:spAutoFit/>
          </a:bodyPr>
          <a:lstStyle/>
          <a:p>
            <a:pPr defTabSz="609585"/>
            <a:r>
              <a:rPr lang="da-DK" sz="1600" dirty="0">
                <a:solidFill>
                  <a:srgbClr val="3F3018"/>
                </a:solidFill>
                <a:latin typeface="Verdana"/>
              </a:rPr>
              <a:t>Single </a:t>
            </a:r>
            <a:r>
              <a:rPr lang="da-DK" sz="1600" dirty="0" err="1">
                <a:solidFill>
                  <a:srgbClr val="3F3018"/>
                </a:solidFill>
                <a:latin typeface="Verdana"/>
              </a:rPr>
              <a:t>use</a:t>
            </a:r>
            <a:r>
              <a:rPr lang="da-DK" sz="1600" dirty="0">
                <a:solidFill>
                  <a:srgbClr val="3F3018"/>
                </a:solidFill>
                <a:latin typeface="Verdana"/>
              </a:rPr>
              <a:t>        Multiple </a:t>
            </a:r>
            <a:r>
              <a:rPr lang="da-DK" sz="1600" dirty="0" err="1">
                <a:solidFill>
                  <a:srgbClr val="3F3018"/>
                </a:solidFill>
                <a:latin typeface="Verdana"/>
              </a:rPr>
              <a:t>use</a:t>
            </a:r>
            <a:endParaRPr lang="da-DK" sz="1600" dirty="0">
              <a:solidFill>
                <a:srgbClr val="3F3018"/>
              </a:solidFill>
              <a:latin typeface="Verdana"/>
            </a:endParaRPr>
          </a:p>
        </p:txBody>
      </p:sp>
      <p:sp>
        <p:nvSpPr>
          <p:cNvPr id="8" name="Tekstfelt 7"/>
          <p:cNvSpPr txBox="1"/>
          <p:nvPr/>
        </p:nvSpPr>
        <p:spPr>
          <a:xfrm>
            <a:off x="5806440" y="1295401"/>
            <a:ext cx="1219200" cy="461665"/>
          </a:xfrm>
          <a:prstGeom prst="rect">
            <a:avLst/>
          </a:prstGeom>
          <a:noFill/>
        </p:spPr>
        <p:txBody>
          <a:bodyPr wrap="square" rtlCol="0">
            <a:spAutoFit/>
          </a:bodyPr>
          <a:lstStyle/>
          <a:p>
            <a:pPr defTabSz="609585"/>
            <a:r>
              <a:rPr lang="da-DK" sz="2400" dirty="0">
                <a:solidFill>
                  <a:srgbClr val="D2D2D2">
                    <a:lumMod val="50000"/>
                  </a:srgbClr>
                </a:solidFill>
                <a:latin typeface="Verdana"/>
              </a:rPr>
              <a:t>CO2</a:t>
            </a:r>
          </a:p>
        </p:txBody>
      </p:sp>
      <p:sp>
        <p:nvSpPr>
          <p:cNvPr id="11" name="Tekstfelt 10"/>
          <p:cNvSpPr txBox="1"/>
          <p:nvPr/>
        </p:nvSpPr>
        <p:spPr>
          <a:xfrm>
            <a:off x="1513839" y="1397001"/>
            <a:ext cx="3078163" cy="461665"/>
          </a:xfrm>
          <a:prstGeom prst="rect">
            <a:avLst/>
          </a:prstGeom>
          <a:solidFill>
            <a:schemeClr val="bg1"/>
          </a:solidFill>
        </p:spPr>
        <p:txBody>
          <a:bodyPr wrap="square" rtlCol="0">
            <a:spAutoFit/>
          </a:bodyPr>
          <a:lstStyle/>
          <a:p>
            <a:pPr defTabSz="609585"/>
            <a:endParaRPr lang="da-DK" sz="2400" dirty="0">
              <a:solidFill>
                <a:srgbClr val="3F3018"/>
              </a:solidFill>
              <a:latin typeface="Verdana"/>
            </a:endParaRPr>
          </a:p>
        </p:txBody>
      </p:sp>
      <p:sp>
        <p:nvSpPr>
          <p:cNvPr id="12" name="Tekstfelt 11"/>
          <p:cNvSpPr txBox="1"/>
          <p:nvPr/>
        </p:nvSpPr>
        <p:spPr>
          <a:xfrm>
            <a:off x="6628416" y="5904469"/>
            <a:ext cx="3358865" cy="338554"/>
          </a:xfrm>
          <a:prstGeom prst="rect">
            <a:avLst/>
          </a:prstGeom>
          <a:solidFill>
            <a:schemeClr val="bg1"/>
          </a:solidFill>
        </p:spPr>
        <p:txBody>
          <a:bodyPr wrap="square" rtlCol="0">
            <a:spAutoFit/>
          </a:bodyPr>
          <a:lstStyle/>
          <a:p>
            <a:pPr defTabSz="609585"/>
            <a:r>
              <a:rPr lang="da-DK" sz="1600" dirty="0">
                <a:solidFill>
                  <a:srgbClr val="3F3018"/>
                </a:solidFill>
                <a:latin typeface="Verdana"/>
              </a:rPr>
              <a:t>Single </a:t>
            </a:r>
            <a:r>
              <a:rPr lang="da-DK" sz="1600" dirty="0" err="1">
                <a:solidFill>
                  <a:srgbClr val="3F3018"/>
                </a:solidFill>
                <a:latin typeface="Verdana"/>
              </a:rPr>
              <a:t>use</a:t>
            </a:r>
            <a:r>
              <a:rPr lang="da-DK" sz="1600" dirty="0">
                <a:solidFill>
                  <a:srgbClr val="3F3018"/>
                </a:solidFill>
                <a:latin typeface="Verdana"/>
              </a:rPr>
              <a:t>           Multiple </a:t>
            </a:r>
            <a:r>
              <a:rPr lang="da-DK" sz="1600" dirty="0" err="1">
                <a:solidFill>
                  <a:srgbClr val="3F3018"/>
                </a:solidFill>
                <a:latin typeface="Verdana"/>
              </a:rPr>
              <a:t>use</a:t>
            </a:r>
            <a:endParaRPr lang="da-DK" sz="1600" dirty="0">
              <a:solidFill>
                <a:srgbClr val="3F3018"/>
              </a:solidFill>
              <a:latin typeface="Verdana"/>
            </a:endParaRPr>
          </a:p>
        </p:txBody>
      </p:sp>
      <p:sp>
        <p:nvSpPr>
          <p:cNvPr id="9" name="Tekstfelt 8"/>
          <p:cNvSpPr txBox="1"/>
          <p:nvPr/>
        </p:nvSpPr>
        <p:spPr>
          <a:xfrm>
            <a:off x="6720841" y="1797361"/>
            <a:ext cx="3251200" cy="461665"/>
          </a:xfrm>
          <a:prstGeom prst="rect">
            <a:avLst/>
          </a:prstGeom>
          <a:solidFill>
            <a:schemeClr val="bg1"/>
          </a:solidFill>
        </p:spPr>
        <p:txBody>
          <a:bodyPr wrap="square" rtlCol="0">
            <a:spAutoFit/>
          </a:bodyPr>
          <a:lstStyle/>
          <a:p>
            <a:pPr defTabSz="609585"/>
            <a:endParaRPr lang="da-DK" sz="2400" dirty="0">
              <a:solidFill>
                <a:srgbClr val="3F3018"/>
              </a:solidFill>
              <a:latin typeface="Verdana"/>
            </a:endParaRPr>
          </a:p>
        </p:txBody>
      </p:sp>
      <p:sp>
        <p:nvSpPr>
          <p:cNvPr id="13" name="Tekstfelt 12"/>
          <p:cNvSpPr txBox="1"/>
          <p:nvPr/>
        </p:nvSpPr>
        <p:spPr>
          <a:xfrm>
            <a:off x="6675121" y="1376368"/>
            <a:ext cx="3078163" cy="461665"/>
          </a:xfrm>
          <a:prstGeom prst="rect">
            <a:avLst/>
          </a:prstGeom>
          <a:solidFill>
            <a:schemeClr val="bg1"/>
          </a:solidFill>
        </p:spPr>
        <p:txBody>
          <a:bodyPr wrap="square" rtlCol="0">
            <a:spAutoFit/>
          </a:bodyPr>
          <a:lstStyle/>
          <a:p>
            <a:pPr defTabSz="609585"/>
            <a:endParaRPr lang="da-DK" sz="2400" dirty="0">
              <a:solidFill>
                <a:srgbClr val="3F3018"/>
              </a:solidFill>
              <a:latin typeface="Verdana"/>
            </a:endParaRPr>
          </a:p>
        </p:txBody>
      </p:sp>
      <p:sp>
        <p:nvSpPr>
          <p:cNvPr id="2" name="Pladsholder til tekst 1">
            <a:extLst>
              <a:ext uri="{FF2B5EF4-FFF2-40B4-BE49-F238E27FC236}">
                <a16:creationId xmlns:a16="http://schemas.microsoft.com/office/drawing/2014/main" id="{26A3588E-8513-2C2F-C80E-B68120786D17}"/>
              </a:ext>
            </a:extLst>
          </p:cNvPr>
          <p:cNvSpPr txBox="1">
            <a:spLocks/>
          </p:cNvSpPr>
          <p:nvPr/>
        </p:nvSpPr>
        <p:spPr>
          <a:xfrm>
            <a:off x="340939" y="54780"/>
            <a:ext cx="7810054" cy="666888"/>
          </a:xfrm>
          <a:prstGeom prst="rect">
            <a:avLst/>
          </a:prstGeom>
        </p:spPr>
        <p:txBody>
          <a:bodyPr/>
          <a:lstStyle>
            <a:lvl1pPr marL="271456" indent="-271456" algn="l" rtl="0" eaLnBrk="0" fontAlgn="base" hangingPunct="0">
              <a:spcBef>
                <a:spcPct val="0"/>
              </a:spcBef>
              <a:spcAft>
                <a:spcPct val="20000"/>
              </a:spcAft>
              <a:buClr>
                <a:schemeClr val="accent2"/>
              </a:buClr>
              <a:buFont typeface="Wingdings" pitchFamily="2" charset="2"/>
              <a:buChar char="§"/>
              <a:defRPr sz="2400">
                <a:solidFill>
                  <a:schemeClr val="tx1"/>
                </a:solidFill>
                <a:latin typeface="+mn-lt"/>
                <a:ea typeface="+mn-ea"/>
                <a:cs typeface="+mn-cs"/>
              </a:defRPr>
            </a:lvl1pPr>
            <a:lvl2pPr marL="898503" indent="-273044" algn="l" rtl="0" eaLnBrk="0" fontAlgn="base" hangingPunct="0">
              <a:spcBef>
                <a:spcPct val="0"/>
              </a:spcBef>
              <a:spcAft>
                <a:spcPct val="20000"/>
              </a:spcAft>
              <a:buClr>
                <a:schemeClr val="accent2"/>
              </a:buClr>
              <a:buFont typeface="Wingdings" pitchFamily="2" charset="2"/>
              <a:buChar char="§"/>
              <a:defRPr sz="2000">
                <a:solidFill>
                  <a:schemeClr val="tx1"/>
                </a:solidFill>
                <a:latin typeface="+mn-lt"/>
              </a:defRPr>
            </a:lvl2pPr>
            <a:lvl3pPr marL="1342992" indent="-180970" algn="l" rtl="0" eaLnBrk="0" fontAlgn="base" hangingPunct="0">
              <a:spcBef>
                <a:spcPct val="0"/>
              </a:spcBef>
              <a:spcAft>
                <a:spcPct val="20000"/>
              </a:spcAft>
              <a:buClr>
                <a:schemeClr val="accent2"/>
              </a:buClr>
              <a:buFont typeface="Wingdings" pitchFamily="2" charset="2"/>
              <a:buChar char="§"/>
              <a:defRPr>
                <a:solidFill>
                  <a:schemeClr val="tx1"/>
                </a:solidFill>
                <a:latin typeface="+mn-lt"/>
              </a:defRPr>
            </a:lvl3pPr>
            <a:lvl4pPr marL="1892253" indent="-182558" algn="l" rtl="0" eaLnBrk="0" fontAlgn="base" hangingPunct="0">
              <a:spcBef>
                <a:spcPct val="0"/>
              </a:spcBef>
              <a:spcAft>
                <a:spcPct val="20000"/>
              </a:spcAft>
              <a:buClr>
                <a:schemeClr val="accent2"/>
              </a:buClr>
              <a:buFont typeface="Wingdings" pitchFamily="2" charset="2"/>
              <a:buChar char="§"/>
              <a:defRPr sz="1600">
                <a:solidFill>
                  <a:schemeClr val="tx1"/>
                </a:solidFill>
                <a:latin typeface="+mn-lt"/>
              </a:defRPr>
            </a:lvl4pPr>
            <a:lvl5pPr marL="2331980" indent="-176209" algn="l" rtl="0" eaLnBrk="0" fontAlgn="base" hangingPunct="0">
              <a:spcBef>
                <a:spcPct val="0"/>
              </a:spcBef>
              <a:spcAft>
                <a:spcPct val="20000"/>
              </a:spcAft>
              <a:buClr>
                <a:schemeClr val="accent2"/>
              </a:buClr>
              <a:buFont typeface="Wingdings" pitchFamily="2" charset="2"/>
              <a:buChar char="§"/>
              <a:defRPr sz="1400">
                <a:solidFill>
                  <a:schemeClr val="tx1"/>
                </a:solidFill>
                <a:latin typeface="+mn-lt"/>
              </a:defRPr>
            </a:lvl5pPr>
            <a:lvl6pPr marL="2789169"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358"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546"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735" indent="-176209" algn="l" rtl="0" fontAlgn="base">
              <a:spcBef>
                <a:spcPct val="0"/>
              </a:spcBef>
              <a:spcAft>
                <a:spcPct val="20000"/>
              </a:spcAft>
              <a:buClr>
                <a:schemeClr val="accent2"/>
              </a:buClr>
              <a:buFont typeface="Wingdings" pitchFamily="2" charset="2"/>
              <a:buChar char="§"/>
              <a:defRPr sz="1400">
                <a:solidFill>
                  <a:schemeClr val="tx1"/>
                </a:solidFill>
                <a:latin typeface="+mn-lt"/>
              </a:defRPr>
            </a:lvl9pPr>
          </a:lstStyle>
          <a:p>
            <a:pPr marL="0" indent="0">
              <a:buNone/>
            </a:pPr>
            <a:r>
              <a:rPr lang="da-DK" sz="2399" b="1" kern="0" dirty="0">
                <a:solidFill>
                  <a:schemeClr val="bg2">
                    <a:lumMod val="10000"/>
                  </a:schemeClr>
                </a:solidFill>
              </a:rPr>
              <a:t>Metal-instruments, single-/multiple </a:t>
            </a:r>
            <a:r>
              <a:rPr lang="da-DK" sz="2399" b="1" kern="0" dirty="0" err="1">
                <a:solidFill>
                  <a:schemeClr val="bg2">
                    <a:lumMod val="10000"/>
                  </a:schemeClr>
                </a:solidFill>
              </a:rPr>
              <a:t>use</a:t>
            </a:r>
            <a:endParaRPr lang="da-DK" sz="2399" b="1" kern="0" dirty="0">
              <a:solidFill>
                <a:schemeClr val="bg2">
                  <a:lumMod val="10000"/>
                </a:schemeClr>
              </a:solidFill>
            </a:endParaRPr>
          </a:p>
        </p:txBody>
      </p:sp>
      <p:pic>
        <p:nvPicPr>
          <p:cNvPr id="4" name="Billede 3">
            <a:extLst>
              <a:ext uri="{FF2B5EF4-FFF2-40B4-BE49-F238E27FC236}">
                <a16:creationId xmlns:a16="http://schemas.microsoft.com/office/drawing/2014/main" id="{D761DF07-12EC-14D5-FC52-17B77DC08FEB}"/>
              </a:ext>
            </a:extLst>
          </p:cNvPr>
          <p:cNvPicPr>
            <a:picLocks noChangeAspect="1"/>
          </p:cNvPicPr>
          <p:nvPr/>
        </p:nvPicPr>
        <p:blipFill>
          <a:blip r:embed="rId4"/>
          <a:stretch>
            <a:fillRect/>
          </a:stretch>
        </p:blipFill>
        <p:spPr>
          <a:xfrm>
            <a:off x="10019977" y="1035105"/>
            <a:ext cx="2343600" cy="3270140"/>
          </a:xfrm>
          <a:prstGeom prst="rect">
            <a:avLst/>
          </a:prstGeom>
        </p:spPr>
      </p:pic>
      <p:sp>
        <p:nvSpPr>
          <p:cNvPr id="15" name="Tekstfelt 14">
            <a:extLst>
              <a:ext uri="{FF2B5EF4-FFF2-40B4-BE49-F238E27FC236}">
                <a16:creationId xmlns:a16="http://schemas.microsoft.com/office/drawing/2014/main" id="{785EE438-09EC-C848-B9DC-A57F0BD8C17C}"/>
              </a:ext>
            </a:extLst>
          </p:cNvPr>
          <p:cNvSpPr txBox="1"/>
          <p:nvPr/>
        </p:nvSpPr>
        <p:spPr>
          <a:xfrm>
            <a:off x="320039" y="594360"/>
            <a:ext cx="8244841" cy="646331"/>
          </a:xfrm>
          <a:prstGeom prst="rect">
            <a:avLst/>
          </a:prstGeom>
          <a:noFill/>
        </p:spPr>
        <p:txBody>
          <a:bodyPr wrap="square" rtlCol="0">
            <a:spAutoFit/>
          </a:bodyPr>
          <a:lstStyle/>
          <a:p>
            <a:r>
              <a:rPr lang="da-DK" dirty="0"/>
              <a:t>2023 pilot </a:t>
            </a:r>
            <a:r>
              <a:rPr lang="da-DK" dirty="0" err="1"/>
              <a:t>testing</a:t>
            </a:r>
            <a:r>
              <a:rPr lang="da-DK" dirty="0"/>
              <a:t> </a:t>
            </a:r>
            <a:r>
              <a:rPr lang="da-DK" dirty="0">
                <a:sym typeface="Wingdings" panose="05000000000000000000" pitchFamily="2" charset="2"/>
              </a:rPr>
              <a:t> 16% </a:t>
            </a:r>
            <a:r>
              <a:rPr lang="da-DK" dirty="0" err="1">
                <a:sym typeface="Wingdings" panose="05000000000000000000" pitchFamily="2" charset="2"/>
              </a:rPr>
              <a:t>reduction</a:t>
            </a:r>
            <a:r>
              <a:rPr lang="da-DK" dirty="0">
                <a:sym typeface="Wingdings" panose="05000000000000000000" pitchFamily="2" charset="2"/>
              </a:rPr>
              <a:t> in single </a:t>
            </a:r>
            <a:r>
              <a:rPr lang="da-DK" dirty="0" err="1">
                <a:sym typeface="Wingdings" panose="05000000000000000000" pitchFamily="2" charset="2"/>
              </a:rPr>
              <a:t>use</a:t>
            </a:r>
            <a:r>
              <a:rPr lang="da-DK" dirty="0">
                <a:sym typeface="Wingdings" panose="05000000000000000000" pitchFamily="2" charset="2"/>
              </a:rPr>
              <a:t> metalinstruments  40% </a:t>
            </a:r>
            <a:r>
              <a:rPr lang="da-DK" dirty="0" err="1">
                <a:sym typeface="Wingdings" panose="05000000000000000000" pitchFamily="2" charset="2"/>
              </a:rPr>
              <a:t>reduction</a:t>
            </a:r>
            <a:r>
              <a:rPr lang="da-DK" dirty="0">
                <a:sym typeface="Wingdings" panose="05000000000000000000" pitchFamily="2" charset="2"/>
              </a:rPr>
              <a:t> in 2024</a:t>
            </a:r>
            <a:endParaRPr lang="da-DK" dirty="0"/>
          </a:p>
        </p:txBody>
      </p:sp>
      <p:pic>
        <p:nvPicPr>
          <p:cNvPr id="16" name="Billede 15">
            <a:extLst>
              <a:ext uri="{FF2B5EF4-FFF2-40B4-BE49-F238E27FC236}">
                <a16:creationId xmlns:a16="http://schemas.microsoft.com/office/drawing/2014/main" id="{61164D6A-A2D4-D9B8-51D2-45D4B47895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82" b="4389"/>
          <a:stretch/>
        </p:blipFill>
        <p:spPr>
          <a:xfrm rot="5400000">
            <a:off x="7410159" y="1777357"/>
            <a:ext cx="5416059" cy="38046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92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indhold 6"/>
          <p:cNvSpPr>
            <a:spLocks noGrp="1"/>
          </p:cNvSpPr>
          <p:nvPr>
            <p:ph idx="1"/>
          </p:nvPr>
        </p:nvSpPr>
        <p:spPr>
          <a:xfrm>
            <a:off x="2449361" y="1793321"/>
            <a:ext cx="7201559" cy="4031067"/>
          </a:xfrm>
        </p:spPr>
        <p:txBody>
          <a:bodyPr/>
          <a:lstStyle/>
          <a:p>
            <a:r>
              <a:rPr lang="en-US" sz="2000" i="1" dirty="0"/>
              <a:t>"Sustainable hospitals are hospitals, that meet the need for healthcare of the present without compromising the ability of future generations to live a healthy life."</a:t>
            </a:r>
            <a:endParaRPr lang="en-GB" sz="2000" i="1" dirty="0"/>
          </a:p>
          <a:p>
            <a:endParaRPr lang="da-DK" sz="2099" dirty="0"/>
          </a:p>
        </p:txBody>
      </p:sp>
      <p:grpSp>
        <p:nvGrpSpPr>
          <p:cNvPr id="4" name="Gruppe 3"/>
          <p:cNvGrpSpPr/>
          <p:nvPr/>
        </p:nvGrpSpPr>
        <p:grpSpPr>
          <a:xfrm>
            <a:off x="405140" y="700796"/>
            <a:ext cx="2736303" cy="1814260"/>
            <a:chOff x="408956" y="2695654"/>
            <a:chExt cx="2736303" cy="1814260"/>
          </a:xfrm>
        </p:grpSpPr>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56" y="2695654"/>
              <a:ext cx="1659381" cy="1107108"/>
            </a:xfrm>
            <a:prstGeom prst="rect">
              <a:avLst/>
            </a:prstGeom>
          </p:spPr>
        </p:pic>
        <p:sp>
          <p:nvSpPr>
            <p:cNvPr id="6" name="Pladsholder til tekst 2"/>
            <p:cNvSpPr txBox="1">
              <a:spLocks/>
            </p:cNvSpPr>
            <p:nvPr/>
          </p:nvSpPr>
          <p:spPr bwMode="auto">
            <a:xfrm>
              <a:off x="624978" y="3791464"/>
              <a:ext cx="2520281" cy="71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marR="0" indent="0" algn="l" defTabSz="566875" rtl="0" eaLnBrk="1" fontAlgn="base" latinLnBrk="0" hangingPunct="1">
                <a:lnSpc>
                  <a:spcPct val="100000"/>
                </a:lnSpc>
                <a:spcBef>
                  <a:spcPct val="0"/>
                </a:spcBef>
                <a:spcAft>
                  <a:spcPts val="1000"/>
                </a:spcAft>
                <a:buClr>
                  <a:schemeClr val="accent3"/>
                </a:buClr>
                <a:buSzTx/>
                <a:buFont typeface="Wingdings" panose="05000000000000000000" pitchFamily="2" charset="2"/>
                <a:buNone/>
                <a:tabLst/>
                <a:defRPr sz="2600">
                  <a:solidFill>
                    <a:schemeClr val="bg1"/>
                  </a:solidFill>
                  <a:latin typeface="+mn-lt"/>
                  <a:ea typeface="+mn-ea"/>
                  <a:cs typeface="+mn-cs"/>
                </a:defRPr>
              </a:lvl1pPr>
              <a:lvl2pPr marL="516998" indent="0" algn="l" rtl="0" eaLnBrk="1" fontAlgn="base" hangingPunct="1">
                <a:spcBef>
                  <a:spcPct val="0"/>
                </a:spcBef>
                <a:spcAft>
                  <a:spcPts val="1000"/>
                </a:spcAft>
                <a:buClr>
                  <a:schemeClr val="accent3"/>
                </a:buClr>
                <a:buFont typeface="Wingdings" pitchFamily="2" charset="2"/>
                <a:buNone/>
                <a:defRPr sz="3000">
                  <a:solidFill>
                    <a:schemeClr val="bg1"/>
                  </a:solidFill>
                  <a:latin typeface="+mn-lt"/>
                </a:defRPr>
              </a:lvl2pPr>
              <a:lvl3pPr marL="960516" indent="0" algn="l" rtl="0" eaLnBrk="1" fontAlgn="base" hangingPunct="1">
                <a:spcBef>
                  <a:spcPct val="0"/>
                </a:spcBef>
                <a:spcAft>
                  <a:spcPts val="1000"/>
                </a:spcAft>
                <a:buClr>
                  <a:schemeClr val="accent3"/>
                </a:buClr>
                <a:buFont typeface="Wingdings" pitchFamily="2" charset="2"/>
                <a:buNone/>
                <a:defRPr sz="3000">
                  <a:solidFill>
                    <a:schemeClr val="bg1"/>
                  </a:solidFill>
                  <a:latin typeface="+mn-lt"/>
                </a:defRPr>
              </a:lvl3pPr>
              <a:lvl4pPr marL="1413217" indent="0" algn="l" rtl="0" eaLnBrk="1" fontAlgn="base" hangingPunct="1">
                <a:spcBef>
                  <a:spcPct val="0"/>
                </a:spcBef>
                <a:spcAft>
                  <a:spcPts val="1000"/>
                </a:spcAft>
                <a:buClr>
                  <a:schemeClr val="accent3"/>
                </a:buClr>
                <a:buFont typeface="Wingdings" pitchFamily="2" charset="2"/>
                <a:buNone/>
                <a:defRPr sz="3000">
                  <a:solidFill>
                    <a:schemeClr val="bg1"/>
                  </a:solidFill>
                  <a:latin typeface="+mn-lt"/>
                </a:defRPr>
              </a:lvl4pPr>
              <a:lvl5pPr marL="1781940" indent="0" algn="l" rtl="0" eaLnBrk="1" fontAlgn="base" hangingPunct="1">
                <a:spcBef>
                  <a:spcPct val="0"/>
                </a:spcBef>
                <a:spcAft>
                  <a:spcPts val="1000"/>
                </a:spcAft>
                <a:buClr>
                  <a:schemeClr val="accent3"/>
                </a:buClr>
                <a:buFont typeface="Wingdings" pitchFamily="2" charset="2"/>
                <a:buNone/>
                <a:defRPr sz="3000">
                  <a:solidFill>
                    <a:schemeClr val="bg1"/>
                  </a:solidFill>
                  <a:latin typeface="+mn-lt"/>
                </a:defRPr>
              </a:lvl5pPr>
              <a:lvl6pPr marL="2305501" indent="-145653" algn="l" rtl="0" eaLnBrk="1" fontAlgn="base" hangingPunct="1">
                <a:spcBef>
                  <a:spcPct val="0"/>
                </a:spcBef>
                <a:spcAft>
                  <a:spcPct val="20000"/>
                </a:spcAft>
                <a:buClr>
                  <a:schemeClr val="accent2"/>
                </a:buClr>
                <a:buFont typeface="Wingdings" pitchFamily="2" charset="2"/>
                <a:buChar char="§"/>
                <a:defRPr sz="1179">
                  <a:solidFill>
                    <a:schemeClr val="tx1"/>
                  </a:solidFill>
                  <a:latin typeface="+mn-lt"/>
                </a:defRPr>
              </a:lvl6pPr>
              <a:lvl7pPr marL="2683409" indent="-145653" algn="l" rtl="0" eaLnBrk="1" fontAlgn="base" hangingPunct="1">
                <a:spcBef>
                  <a:spcPct val="0"/>
                </a:spcBef>
                <a:spcAft>
                  <a:spcPct val="20000"/>
                </a:spcAft>
                <a:buClr>
                  <a:schemeClr val="accent2"/>
                </a:buClr>
                <a:buFont typeface="Wingdings" pitchFamily="2" charset="2"/>
                <a:buChar char="§"/>
                <a:defRPr sz="1179">
                  <a:solidFill>
                    <a:schemeClr val="tx1"/>
                  </a:solidFill>
                  <a:latin typeface="+mn-lt"/>
                </a:defRPr>
              </a:lvl7pPr>
              <a:lvl8pPr marL="3061317" indent="-145653" algn="l" rtl="0" eaLnBrk="1" fontAlgn="base" hangingPunct="1">
                <a:spcBef>
                  <a:spcPct val="0"/>
                </a:spcBef>
                <a:spcAft>
                  <a:spcPct val="20000"/>
                </a:spcAft>
                <a:buClr>
                  <a:schemeClr val="accent2"/>
                </a:buClr>
                <a:buFont typeface="Wingdings" pitchFamily="2" charset="2"/>
                <a:buChar char="§"/>
                <a:defRPr sz="1179">
                  <a:solidFill>
                    <a:schemeClr val="tx1"/>
                  </a:solidFill>
                  <a:latin typeface="+mn-lt"/>
                </a:defRPr>
              </a:lvl8pPr>
              <a:lvl9pPr marL="3439224" indent="-145653" algn="l" rtl="0" eaLnBrk="1" fontAlgn="base" hangingPunct="1">
                <a:spcBef>
                  <a:spcPct val="0"/>
                </a:spcBef>
                <a:spcAft>
                  <a:spcPct val="20000"/>
                </a:spcAft>
                <a:buClr>
                  <a:schemeClr val="accent2"/>
                </a:buClr>
                <a:buFont typeface="Wingdings" pitchFamily="2" charset="2"/>
                <a:buChar char="§"/>
                <a:defRPr sz="1179">
                  <a:solidFill>
                    <a:schemeClr val="tx1"/>
                  </a:solidFill>
                  <a:latin typeface="+mn-lt"/>
                </a:defRPr>
              </a:lvl9pPr>
            </a:lstStyle>
            <a:p>
              <a:pPr marL="0" marR="0" lvl="0" indent="0" algn="l" defTabSz="566875" rtl="0" eaLnBrk="1" fontAlgn="base" latinLnBrk="0" hangingPunct="1">
                <a:lnSpc>
                  <a:spcPct val="100000"/>
                </a:lnSpc>
                <a:spcBef>
                  <a:spcPct val="0"/>
                </a:spcBef>
                <a:spcAft>
                  <a:spcPts val="200"/>
                </a:spcAft>
                <a:buClr>
                  <a:srgbClr val="CC6633"/>
                </a:buClr>
                <a:buSzTx/>
                <a:buFont typeface="Wingdings" panose="05000000000000000000" pitchFamily="2" charset="2"/>
                <a:buNone/>
                <a:tabLst/>
                <a:defRPr/>
              </a:pPr>
              <a:r>
                <a:rPr kumimoji="0" lang="da-DK" sz="1000" b="0" i="0" u="none" strike="noStrike" kern="0" cap="none" spc="300" normalizeH="0" baseline="0" noProof="0" dirty="0">
                  <a:ln>
                    <a:noFill/>
                  </a:ln>
                  <a:solidFill>
                    <a:srgbClr val="EFECE6"/>
                  </a:solidFill>
                  <a:effectLst/>
                  <a:uLnTx/>
                  <a:uFillTx/>
                  <a:latin typeface="Verdana"/>
                  <a:ea typeface="+mn-ea"/>
                  <a:cs typeface="+mn-cs"/>
                </a:rPr>
                <a:t>OUR WORLD</a:t>
              </a:r>
            </a:p>
            <a:p>
              <a:pPr marL="0" marR="0" lvl="0" indent="0" algn="l" defTabSz="566875" rtl="0" eaLnBrk="1" fontAlgn="base" latinLnBrk="0" hangingPunct="1">
                <a:lnSpc>
                  <a:spcPct val="100000"/>
                </a:lnSpc>
                <a:spcBef>
                  <a:spcPct val="0"/>
                </a:spcBef>
                <a:spcAft>
                  <a:spcPts val="200"/>
                </a:spcAft>
                <a:buClr>
                  <a:srgbClr val="CC6633"/>
                </a:buClr>
                <a:buSzTx/>
                <a:buFont typeface="Wingdings" panose="05000000000000000000" pitchFamily="2" charset="2"/>
                <a:buNone/>
                <a:tabLst/>
                <a:defRPr/>
              </a:pPr>
              <a:r>
                <a:rPr kumimoji="0" lang="da-DK" sz="1000" b="1" i="0" u="none" strike="noStrike" kern="0" cap="none" spc="300" normalizeH="0" baseline="0" noProof="0" dirty="0">
                  <a:ln>
                    <a:noFill/>
                  </a:ln>
                  <a:solidFill>
                    <a:srgbClr val="EFECE6"/>
                  </a:solidFill>
                  <a:effectLst/>
                  <a:uLnTx/>
                  <a:uFillTx/>
                  <a:latin typeface="Verdana"/>
                  <a:ea typeface="+mn-ea"/>
                  <a:cs typeface="+mn-cs"/>
                </a:rPr>
                <a:t>OUR RESPONSIBILITY</a:t>
              </a:r>
            </a:p>
          </p:txBody>
        </p:sp>
      </p:grpSp>
      <p:pic>
        <p:nvPicPr>
          <p:cNvPr id="8"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512742" y="3829878"/>
            <a:ext cx="2301657" cy="2326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0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408850" y="693408"/>
            <a:ext cx="10080000" cy="899766"/>
          </a:xfrm>
        </p:spPr>
        <p:txBody>
          <a:bodyPr/>
          <a:lstStyle/>
          <a:p>
            <a:r>
              <a:rPr lang="da-DK" sz="2799" dirty="0" err="1"/>
              <a:t>Remanufacturing</a:t>
            </a:r>
            <a:r>
              <a:rPr lang="da-DK" sz="2799" dirty="0"/>
              <a:t> single-</a:t>
            </a:r>
            <a:r>
              <a:rPr lang="da-DK" sz="2799" dirty="0" err="1"/>
              <a:t>use</a:t>
            </a:r>
            <a:r>
              <a:rPr lang="da-DK" sz="2799" dirty="0"/>
              <a:t> </a:t>
            </a:r>
            <a:r>
              <a:rPr lang="da-DK" sz="2799" dirty="0" err="1"/>
              <a:t>devices</a:t>
            </a:r>
            <a:r>
              <a:rPr lang="da-DK" sz="2799" dirty="0"/>
              <a:t>?</a:t>
            </a:r>
          </a:p>
        </p:txBody>
      </p:sp>
      <p:sp>
        <p:nvSpPr>
          <p:cNvPr id="4" name="Pladsholder til tekst 3"/>
          <p:cNvSpPr>
            <a:spLocks noGrp="1"/>
          </p:cNvSpPr>
          <p:nvPr>
            <p:ph type="body" sz="quarter" idx="4294967295"/>
          </p:nvPr>
        </p:nvSpPr>
        <p:spPr>
          <a:xfrm>
            <a:off x="408849" y="3213033"/>
            <a:ext cx="6119086" cy="2064799"/>
          </a:xfrm>
        </p:spPr>
        <p:txBody>
          <a:bodyPr/>
          <a:lstStyle/>
          <a:p>
            <a:r>
              <a:rPr lang="da-DK" sz="1600" dirty="0" err="1">
                <a:solidFill>
                  <a:schemeClr val="bg1"/>
                </a:solidFill>
              </a:rPr>
              <a:t>Before</a:t>
            </a:r>
            <a:r>
              <a:rPr lang="da-DK" sz="1600" dirty="0">
                <a:solidFill>
                  <a:schemeClr val="bg1"/>
                </a:solidFill>
              </a:rPr>
              <a:t> the </a:t>
            </a:r>
            <a:r>
              <a:rPr lang="da-DK" sz="1600" dirty="0" err="1">
                <a:solidFill>
                  <a:schemeClr val="bg1"/>
                </a:solidFill>
              </a:rPr>
              <a:t>entry</a:t>
            </a:r>
            <a:r>
              <a:rPr lang="da-DK" sz="1600" dirty="0">
                <a:solidFill>
                  <a:schemeClr val="bg1"/>
                </a:solidFill>
              </a:rPr>
              <a:t> </a:t>
            </a:r>
            <a:r>
              <a:rPr lang="da-DK" sz="1600" dirty="0" err="1">
                <a:solidFill>
                  <a:schemeClr val="bg1"/>
                </a:solidFill>
              </a:rPr>
              <a:t>into</a:t>
            </a:r>
            <a:r>
              <a:rPr lang="da-DK" sz="1600" dirty="0">
                <a:solidFill>
                  <a:schemeClr val="bg1"/>
                </a:solidFill>
              </a:rPr>
              <a:t> force of the European MDR on the 26. maj 2021 </a:t>
            </a:r>
            <a:r>
              <a:rPr lang="da-DK" sz="1600" dirty="0" err="1">
                <a:solidFill>
                  <a:schemeClr val="bg1"/>
                </a:solidFill>
              </a:rPr>
              <a:t>remanufacturing</a:t>
            </a:r>
            <a:r>
              <a:rPr lang="da-DK" sz="1600" dirty="0">
                <a:solidFill>
                  <a:schemeClr val="bg1"/>
                </a:solidFill>
              </a:rPr>
              <a:t> </a:t>
            </a:r>
            <a:r>
              <a:rPr lang="da-DK" sz="1600" dirty="0" err="1">
                <a:solidFill>
                  <a:schemeClr val="bg1"/>
                </a:solidFill>
              </a:rPr>
              <a:t>was</a:t>
            </a:r>
            <a:r>
              <a:rPr lang="da-DK" sz="1600" dirty="0">
                <a:solidFill>
                  <a:schemeClr val="bg1"/>
                </a:solidFill>
              </a:rPr>
              <a:t> legal</a:t>
            </a:r>
          </a:p>
          <a:p>
            <a:pPr marL="0" indent="0">
              <a:buNone/>
            </a:pPr>
            <a:r>
              <a:rPr lang="da-DK" sz="1600" dirty="0">
                <a:solidFill>
                  <a:schemeClr val="bg1"/>
                </a:solidFill>
              </a:rPr>
              <a:t>       </a:t>
            </a:r>
            <a:r>
              <a:rPr lang="da-DK" sz="1600" dirty="0" err="1">
                <a:solidFill>
                  <a:schemeClr val="bg1"/>
                </a:solidFill>
              </a:rPr>
              <a:t>After</a:t>
            </a:r>
            <a:r>
              <a:rPr lang="da-DK" sz="1600" dirty="0">
                <a:solidFill>
                  <a:schemeClr val="bg1"/>
                </a:solidFill>
              </a:rPr>
              <a:t>; illegal (art. 17, </a:t>
            </a:r>
            <a:r>
              <a:rPr lang="da-DK" sz="1600" dirty="0" err="1">
                <a:solidFill>
                  <a:schemeClr val="bg1"/>
                </a:solidFill>
              </a:rPr>
              <a:t>chapter</a:t>
            </a:r>
            <a:r>
              <a:rPr lang="da-DK" sz="1600" dirty="0">
                <a:solidFill>
                  <a:schemeClr val="bg1"/>
                </a:solidFill>
              </a:rPr>
              <a:t> 3) </a:t>
            </a:r>
          </a:p>
          <a:p>
            <a:endParaRPr lang="da-DK" sz="1600" dirty="0">
              <a:solidFill>
                <a:schemeClr val="bg1"/>
              </a:solidFill>
            </a:endParaRPr>
          </a:p>
          <a:p>
            <a:r>
              <a:rPr lang="da-DK" sz="1600" b="1" dirty="0" err="1">
                <a:solidFill>
                  <a:schemeClr val="bg1"/>
                </a:solidFill>
              </a:rPr>
              <a:t>Optional</a:t>
            </a:r>
            <a:r>
              <a:rPr lang="da-DK" sz="1600" b="1" dirty="0">
                <a:solidFill>
                  <a:schemeClr val="bg1"/>
                </a:solidFill>
              </a:rPr>
              <a:t> to </a:t>
            </a:r>
            <a:r>
              <a:rPr lang="da-DK" sz="1600" b="1" dirty="0" err="1">
                <a:solidFill>
                  <a:schemeClr val="bg1"/>
                </a:solidFill>
              </a:rPr>
              <a:t>make</a:t>
            </a:r>
            <a:r>
              <a:rPr lang="da-DK" sz="1600" b="1" dirty="0">
                <a:solidFill>
                  <a:schemeClr val="bg1"/>
                </a:solidFill>
              </a:rPr>
              <a:t> it legal </a:t>
            </a:r>
            <a:r>
              <a:rPr lang="da-DK" sz="1600" b="1" dirty="0" err="1">
                <a:solidFill>
                  <a:schemeClr val="bg1"/>
                </a:solidFill>
              </a:rPr>
              <a:t>again</a:t>
            </a:r>
            <a:r>
              <a:rPr lang="da-DK" sz="1600" b="1" dirty="0">
                <a:solidFill>
                  <a:schemeClr val="bg1"/>
                </a:solidFill>
              </a:rPr>
              <a:t> – Do </a:t>
            </a:r>
            <a:r>
              <a:rPr lang="da-DK" sz="1600" b="1" dirty="0" err="1">
                <a:solidFill>
                  <a:schemeClr val="bg1"/>
                </a:solidFill>
              </a:rPr>
              <a:t>we</a:t>
            </a:r>
            <a:r>
              <a:rPr lang="da-DK" sz="1600" b="1" dirty="0">
                <a:solidFill>
                  <a:schemeClr val="bg1"/>
                </a:solidFill>
              </a:rPr>
              <a:t> </a:t>
            </a:r>
            <a:r>
              <a:rPr lang="da-DK" sz="1600" b="1" dirty="0" err="1">
                <a:solidFill>
                  <a:schemeClr val="bg1"/>
                </a:solidFill>
              </a:rPr>
              <a:t>want</a:t>
            </a:r>
            <a:r>
              <a:rPr lang="da-DK" sz="1600" b="1" dirty="0">
                <a:solidFill>
                  <a:schemeClr val="bg1"/>
                </a:solidFill>
              </a:rPr>
              <a:t> </a:t>
            </a:r>
            <a:r>
              <a:rPr lang="da-DK" sz="1600" b="1" dirty="0" err="1">
                <a:solidFill>
                  <a:schemeClr val="bg1"/>
                </a:solidFill>
              </a:rPr>
              <a:t>that</a:t>
            </a:r>
            <a:r>
              <a:rPr lang="da-DK" sz="1600" b="1" dirty="0">
                <a:solidFill>
                  <a:schemeClr val="bg1"/>
                </a:solidFill>
              </a:rPr>
              <a:t> in Denmark? </a:t>
            </a:r>
            <a:r>
              <a:rPr lang="da-DK" sz="1600" dirty="0" err="1">
                <a:solidFill>
                  <a:schemeClr val="bg1"/>
                </a:solidFill>
              </a:rPr>
              <a:t>Concidering</a:t>
            </a:r>
            <a:r>
              <a:rPr lang="da-DK" sz="1600" dirty="0">
                <a:solidFill>
                  <a:schemeClr val="bg1"/>
                </a:solidFill>
              </a:rPr>
              <a:t> </a:t>
            </a:r>
            <a:r>
              <a:rPr lang="da-DK" sz="1600" dirty="0" err="1">
                <a:solidFill>
                  <a:schemeClr val="bg1"/>
                </a:solidFill>
              </a:rPr>
              <a:t>both</a:t>
            </a:r>
            <a:r>
              <a:rPr lang="da-DK" sz="1600" dirty="0">
                <a:solidFill>
                  <a:schemeClr val="bg1"/>
                </a:solidFill>
              </a:rPr>
              <a:t> patient </a:t>
            </a:r>
            <a:r>
              <a:rPr lang="da-DK" sz="1600" dirty="0" err="1">
                <a:solidFill>
                  <a:schemeClr val="bg1"/>
                </a:solidFill>
              </a:rPr>
              <a:t>safety</a:t>
            </a:r>
            <a:r>
              <a:rPr lang="da-DK" sz="1600" dirty="0">
                <a:solidFill>
                  <a:schemeClr val="bg1"/>
                </a:solidFill>
              </a:rPr>
              <a:t>, </a:t>
            </a:r>
            <a:r>
              <a:rPr lang="da-DK" sz="1600" dirty="0" err="1">
                <a:solidFill>
                  <a:schemeClr val="bg1"/>
                </a:solidFill>
              </a:rPr>
              <a:t>security</a:t>
            </a:r>
            <a:r>
              <a:rPr lang="da-DK" sz="1600" dirty="0">
                <a:solidFill>
                  <a:schemeClr val="bg1"/>
                </a:solidFill>
              </a:rPr>
              <a:t> of </a:t>
            </a:r>
            <a:r>
              <a:rPr lang="da-DK" sz="1600" dirty="0" err="1">
                <a:solidFill>
                  <a:schemeClr val="bg1"/>
                </a:solidFill>
              </a:rPr>
              <a:t>supply</a:t>
            </a:r>
            <a:r>
              <a:rPr lang="da-DK" sz="1600" dirty="0">
                <a:solidFill>
                  <a:schemeClr val="bg1"/>
                </a:solidFill>
              </a:rPr>
              <a:t>, </a:t>
            </a:r>
            <a:r>
              <a:rPr lang="da-DK" sz="1600" dirty="0" err="1">
                <a:solidFill>
                  <a:schemeClr val="bg1"/>
                </a:solidFill>
              </a:rPr>
              <a:t>costs</a:t>
            </a:r>
            <a:r>
              <a:rPr lang="da-DK" sz="1600" dirty="0">
                <a:solidFill>
                  <a:schemeClr val="bg1"/>
                </a:solidFill>
              </a:rPr>
              <a:t> and </a:t>
            </a:r>
            <a:r>
              <a:rPr lang="da-DK" sz="1600" dirty="0" err="1">
                <a:solidFill>
                  <a:schemeClr val="bg1"/>
                </a:solidFill>
              </a:rPr>
              <a:t>climate</a:t>
            </a:r>
            <a:r>
              <a:rPr lang="da-DK" sz="1600" dirty="0">
                <a:solidFill>
                  <a:schemeClr val="bg1"/>
                </a:solidFill>
              </a:rPr>
              <a:t>. </a:t>
            </a:r>
          </a:p>
          <a:p>
            <a:pPr marL="0" indent="0">
              <a:buNone/>
            </a:pPr>
            <a:endParaRPr lang="da-DK" sz="1600" dirty="0">
              <a:solidFill>
                <a:schemeClr val="bg1"/>
              </a:solidFill>
            </a:endParaRPr>
          </a:p>
          <a:p>
            <a:pPr marL="0" indent="0">
              <a:buNone/>
            </a:pPr>
            <a:endParaRPr lang="da-DK" sz="1600" dirty="0">
              <a:solidFill>
                <a:schemeClr val="bg1"/>
              </a:solidFill>
              <a:sym typeface="Wingdings" panose="05000000000000000000" pitchFamily="2" charset="2"/>
            </a:endParaRPr>
          </a:p>
          <a:p>
            <a:pPr>
              <a:buFont typeface="Wingdings" panose="05000000000000000000" pitchFamily="2" charset="2"/>
              <a:buChar char="à"/>
            </a:pPr>
            <a:r>
              <a:rPr lang="da-DK" sz="1600" b="1" dirty="0">
                <a:solidFill>
                  <a:schemeClr val="bg1"/>
                </a:solidFill>
              </a:rPr>
              <a:t>National </a:t>
            </a:r>
            <a:r>
              <a:rPr lang="da-DK" sz="1600" b="1" dirty="0" err="1">
                <a:solidFill>
                  <a:schemeClr val="bg1"/>
                </a:solidFill>
              </a:rPr>
              <a:t>working</a:t>
            </a:r>
            <a:r>
              <a:rPr lang="da-DK" sz="1600" b="1" dirty="0">
                <a:solidFill>
                  <a:schemeClr val="bg1"/>
                </a:solidFill>
              </a:rPr>
              <a:t> </a:t>
            </a:r>
            <a:r>
              <a:rPr lang="da-DK" sz="1600" b="1" dirty="0" err="1">
                <a:solidFill>
                  <a:schemeClr val="bg1"/>
                </a:solidFill>
              </a:rPr>
              <a:t>group</a:t>
            </a:r>
            <a:r>
              <a:rPr lang="da-DK" sz="1600" b="1" dirty="0">
                <a:solidFill>
                  <a:schemeClr val="bg1"/>
                </a:solidFill>
              </a:rPr>
              <a:t> </a:t>
            </a:r>
            <a:r>
              <a:rPr lang="da-DK" sz="1600" b="1" dirty="0" err="1">
                <a:solidFill>
                  <a:schemeClr val="bg1"/>
                </a:solidFill>
              </a:rPr>
              <a:t>established</a:t>
            </a:r>
            <a:r>
              <a:rPr lang="da-DK" sz="1600" b="1" dirty="0">
                <a:solidFill>
                  <a:schemeClr val="bg1"/>
                </a:solidFill>
              </a:rPr>
              <a:t>, and </a:t>
            </a:r>
            <a:r>
              <a:rPr lang="da-DK" sz="1600" b="1" dirty="0" err="1">
                <a:solidFill>
                  <a:schemeClr val="bg1"/>
                </a:solidFill>
              </a:rPr>
              <a:t>Advisory</a:t>
            </a:r>
            <a:r>
              <a:rPr lang="da-DK" sz="1600" b="1" dirty="0">
                <a:solidFill>
                  <a:schemeClr val="bg1"/>
                </a:solidFill>
              </a:rPr>
              <a:t> Board/</a:t>
            </a:r>
            <a:r>
              <a:rPr lang="da-DK" sz="1600" b="1" dirty="0" err="1">
                <a:solidFill>
                  <a:schemeClr val="bg1"/>
                </a:solidFill>
              </a:rPr>
              <a:t>Following</a:t>
            </a:r>
            <a:r>
              <a:rPr lang="da-DK" sz="1600" b="1" dirty="0">
                <a:solidFill>
                  <a:schemeClr val="bg1"/>
                </a:solidFill>
              </a:rPr>
              <a:t> Group </a:t>
            </a:r>
          </a:p>
          <a:p>
            <a:endParaRPr lang="da-DK" sz="1600" dirty="0">
              <a:solidFill>
                <a:schemeClr val="bg1"/>
              </a:solidFill>
            </a:endParaRPr>
          </a:p>
          <a:p>
            <a:pPr marL="0" indent="0">
              <a:buNone/>
            </a:pPr>
            <a:endParaRPr lang="da-DK" sz="1600" i="1" dirty="0">
              <a:solidFill>
                <a:schemeClr val="bg1"/>
              </a:solidFill>
            </a:endParaRPr>
          </a:p>
        </p:txBody>
      </p:sp>
      <p:pic>
        <p:nvPicPr>
          <p:cNvPr id="5" name="Pladsholder til indhold 4"/>
          <p:cNvPicPr>
            <a:picLocks noChangeAspect="1"/>
          </p:cNvPicPr>
          <p:nvPr/>
        </p:nvPicPr>
        <p:blipFill rotWithShape="1">
          <a:blip r:embed="rId3" cstate="print">
            <a:extLst>
              <a:ext uri="{28A0092B-C50C-407E-A947-70E740481C1C}">
                <a14:useLocalDpi xmlns:a14="http://schemas.microsoft.com/office/drawing/2010/main" val="0"/>
              </a:ext>
            </a:extLst>
          </a:blip>
          <a:srcRect l="5927" t="598" r="17017" b="-598"/>
          <a:stretch/>
        </p:blipFill>
        <p:spPr bwMode="auto">
          <a:xfrm>
            <a:off x="7175838" y="1795016"/>
            <a:ext cx="4269691" cy="4153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7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20093" y="-223155"/>
            <a:ext cx="10081313" cy="899792"/>
          </a:xfrm>
        </p:spPr>
        <p:txBody>
          <a:bodyPr/>
          <a:lstStyle/>
          <a:p>
            <a:r>
              <a:rPr lang="da-DK" dirty="0"/>
              <a:t>Casestudy – LCA &amp; TCO</a:t>
            </a:r>
          </a:p>
        </p:txBody>
      </p:sp>
      <p:graphicFrame>
        <p:nvGraphicFramePr>
          <p:cNvPr id="15" name="Chart 1">
            <a:extLst>
              <a:ext uri="{FF2B5EF4-FFF2-40B4-BE49-F238E27FC236}">
                <a16:creationId xmlns:a16="http://schemas.microsoft.com/office/drawing/2014/main" id="{86114AA1-1339-90DB-EC35-C7F41D35547B}"/>
              </a:ext>
            </a:extLst>
          </p:cNvPr>
          <p:cNvGraphicFramePr/>
          <p:nvPr>
            <p:extLst>
              <p:ext uri="{D42A27DB-BD31-4B8C-83A1-F6EECF244321}">
                <p14:modId xmlns:p14="http://schemas.microsoft.com/office/powerpoint/2010/main" val="108892318"/>
              </p:ext>
            </p:extLst>
          </p:nvPr>
        </p:nvGraphicFramePr>
        <p:xfrm>
          <a:off x="326437" y="1438275"/>
          <a:ext cx="4901365" cy="5124450"/>
        </p:xfrm>
        <a:graphic>
          <a:graphicData uri="http://schemas.openxmlformats.org/drawingml/2006/chart">
            <c:chart xmlns:c="http://schemas.openxmlformats.org/drawingml/2006/chart" xmlns:r="http://schemas.openxmlformats.org/officeDocument/2006/relationships" r:id="rId2"/>
          </a:graphicData>
        </a:graphic>
      </p:graphicFrame>
      <p:sp>
        <p:nvSpPr>
          <p:cNvPr id="5" name="Ellipse 4"/>
          <p:cNvSpPr/>
          <p:nvPr/>
        </p:nvSpPr>
        <p:spPr>
          <a:xfrm>
            <a:off x="2400254" y="3095218"/>
            <a:ext cx="1583764" cy="791882"/>
          </a:xfrm>
          <a:prstGeom prst="ellipse">
            <a:avLst/>
          </a:prstGeom>
          <a:solidFill>
            <a:srgbClr val="92D050"/>
          </a:solidFill>
          <a:ln w="3175"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3F3018"/>
                </a:solidFill>
                <a:effectLst/>
                <a:uLnTx/>
                <a:uFillTx/>
                <a:latin typeface="Verdana"/>
                <a:ea typeface="+mn-ea"/>
                <a:cs typeface="+mn-cs"/>
              </a:rPr>
              <a:t>CO2 </a:t>
            </a:r>
            <a:r>
              <a:rPr kumimoji="0" lang="da-DK" sz="1400" b="0" i="0" u="none" strike="noStrike" kern="1200" cap="none" spc="0" normalizeH="0" baseline="0" noProof="0" dirty="0" err="1">
                <a:ln>
                  <a:noFill/>
                </a:ln>
                <a:solidFill>
                  <a:srgbClr val="3F3018"/>
                </a:solidFill>
                <a:effectLst/>
                <a:uLnTx/>
                <a:uFillTx/>
                <a:latin typeface="Verdana"/>
                <a:ea typeface="+mn-ea"/>
                <a:cs typeface="+mn-cs"/>
              </a:rPr>
              <a:t>reduction</a:t>
            </a:r>
            <a:r>
              <a:rPr kumimoji="0" lang="da-DK" sz="1400" b="0" i="0" u="none" strike="noStrike" kern="1200" cap="none" spc="0" normalizeH="0" baseline="0" noProof="0" dirty="0">
                <a:ln>
                  <a:noFill/>
                </a:ln>
                <a:solidFill>
                  <a:srgbClr val="3F3018"/>
                </a:solidFill>
                <a:effectLst/>
                <a:uLnTx/>
                <a:uFillTx/>
                <a:latin typeface="Verdana"/>
                <a:ea typeface="+mn-ea"/>
                <a:cs typeface="+mn-cs"/>
              </a:rPr>
              <a:t>  56%</a:t>
            </a:r>
          </a:p>
        </p:txBody>
      </p:sp>
      <p:grpSp>
        <p:nvGrpSpPr>
          <p:cNvPr id="6" name="Group 8">
            <a:extLst>
              <a:ext uri="{FF2B5EF4-FFF2-40B4-BE49-F238E27FC236}">
                <a16:creationId xmlns:a16="http://schemas.microsoft.com/office/drawing/2014/main" id="{DC4505FB-7BD5-4241-8F5B-B7C80647A0BA}"/>
              </a:ext>
              <a:ext uri="{147F2762-F138-4A5C-976F-8EAC2B608ADB}">
                <a16:predDERef xmlns:a16="http://schemas.microsoft.com/office/drawing/2014/main" pred="{0B21C79A-2D18-7640-CBF9-A752E182BF66}"/>
              </a:ext>
            </a:extLst>
          </p:cNvPr>
          <p:cNvGrpSpPr/>
          <p:nvPr/>
        </p:nvGrpSpPr>
        <p:grpSpPr>
          <a:xfrm>
            <a:off x="6096000" y="1438275"/>
            <a:ext cx="5562600" cy="5419725"/>
            <a:chOff x="-134853" y="-224955"/>
            <a:chExt cx="4719320" cy="2774266"/>
          </a:xfrm>
        </p:grpSpPr>
        <p:graphicFrame>
          <p:nvGraphicFramePr>
            <p:cNvPr id="7" name="Chart 9">
              <a:extLst>
                <a:ext uri="{FF2B5EF4-FFF2-40B4-BE49-F238E27FC236}">
                  <a16:creationId xmlns:a16="http://schemas.microsoft.com/office/drawing/2014/main" id="{59B57E90-047A-91D0-BF0D-338559098B63}"/>
                </a:ext>
                <a:ext uri="{147F2762-F138-4A5C-976F-8EAC2B608ADB}">
                  <a16:predDERef xmlns:a16="http://schemas.microsoft.com/office/drawing/2014/main" pred="{E8669D21-4354-7135-D05F-567DB8419563}"/>
                </a:ext>
              </a:extLst>
            </p:cNvPr>
            <p:cNvGraphicFramePr/>
            <p:nvPr>
              <p:extLst>
                <p:ext uri="{D42A27DB-BD31-4B8C-83A1-F6EECF244321}">
                  <p14:modId xmlns:p14="http://schemas.microsoft.com/office/powerpoint/2010/main" val="3527134404"/>
                </p:ext>
              </p:extLst>
            </p:nvPr>
          </p:nvGraphicFramePr>
          <p:xfrm>
            <a:off x="-134853" y="-224955"/>
            <a:ext cx="4719320" cy="27742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0">
              <a:extLst>
                <a:ext uri="{FF2B5EF4-FFF2-40B4-BE49-F238E27FC236}">
                  <a16:creationId xmlns:a16="http://schemas.microsoft.com/office/drawing/2014/main" id="{6AB1100B-E89A-B723-366A-AFDB3733B4AD}"/>
                </a:ext>
              </a:extLst>
            </p:cNvPr>
            <p:cNvSpPr txBox="1"/>
            <p:nvPr/>
          </p:nvSpPr>
          <p:spPr>
            <a:xfrm>
              <a:off x="2679609" y="792335"/>
              <a:ext cx="1216104" cy="312026"/>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78927"/>
                  </a:solidFill>
                  <a:effectLst/>
                  <a:uLnTx/>
                  <a:uFillTx/>
                  <a:latin typeface="Calibri" panose="020F0502020204030204"/>
                  <a:ea typeface="+mn-ea"/>
                  <a:cs typeface="+mn-cs"/>
                </a:rPr>
                <a:t>2.405.465 </a:t>
              </a:r>
              <a:r>
                <a:rPr kumimoji="0" lang="en-GB" sz="1600" b="1" i="0" u="none" strike="noStrike" kern="0" cap="none" spc="0" normalizeH="0" baseline="0" noProof="0" dirty="0" err="1">
                  <a:ln>
                    <a:noFill/>
                  </a:ln>
                  <a:solidFill>
                    <a:srgbClr val="278927"/>
                  </a:solidFill>
                  <a:effectLst/>
                  <a:uLnTx/>
                  <a:uFillTx/>
                  <a:latin typeface="Calibri" panose="020F0502020204030204"/>
                  <a:ea typeface="+mn-ea"/>
                  <a:cs typeface="+mn-cs"/>
                </a:rPr>
                <a:t>Dkr</a:t>
              </a:r>
              <a:r>
                <a:rPr kumimoji="0" lang="en-GB" sz="1600" b="1" i="0" u="none" strike="noStrike" kern="0" cap="none" spc="0" normalizeH="0" baseline="0" noProof="0" dirty="0">
                  <a:ln>
                    <a:noFill/>
                  </a:ln>
                  <a:solidFill>
                    <a:srgbClr val="278927"/>
                  </a:solidFill>
                  <a:effectLst/>
                  <a:uLnTx/>
                  <a:uFillTx/>
                  <a:latin typeface="Calibri" panose="020F0502020204030204"/>
                  <a:ea typeface="+mn-ea"/>
                  <a:cs typeface="+mn-cs"/>
                </a:rPr>
                <a:t>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78927"/>
                  </a:solidFill>
                  <a:effectLst/>
                  <a:uLnTx/>
                  <a:uFillTx/>
                  <a:latin typeface="Calibri" panose="020F0502020204030204"/>
                  <a:ea typeface="+mn-ea"/>
                  <a:cs typeface="+mn-cs"/>
                </a:rPr>
                <a:t>(325.000 Euro)</a:t>
              </a:r>
              <a:endParaRPr kumimoji="0" lang="en-GB" sz="2399" b="1" i="0" u="none" strike="noStrike" kern="0" cap="none" spc="0" normalizeH="0" baseline="0" noProof="0" dirty="0">
                <a:ln>
                  <a:noFill/>
                </a:ln>
                <a:solidFill>
                  <a:srgbClr val="278927"/>
                </a:solidFill>
                <a:effectLst/>
                <a:uLnTx/>
                <a:uFillTx/>
                <a:latin typeface="Calibri" panose="020F0502020204030204"/>
                <a:ea typeface="+mn-ea"/>
                <a:cs typeface="+mn-cs"/>
              </a:endParaRPr>
            </a:p>
          </p:txBody>
        </p:sp>
      </p:grpSp>
      <p:sp>
        <p:nvSpPr>
          <p:cNvPr id="2" name="Tekstfelt 1">
            <a:extLst>
              <a:ext uri="{FF2B5EF4-FFF2-40B4-BE49-F238E27FC236}">
                <a16:creationId xmlns:a16="http://schemas.microsoft.com/office/drawing/2014/main" id="{5524ADB2-FFC2-3AE8-3DEC-3EF169175364}"/>
              </a:ext>
            </a:extLst>
          </p:cNvPr>
          <p:cNvSpPr txBox="1"/>
          <p:nvPr/>
        </p:nvSpPr>
        <p:spPr>
          <a:xfrm>
            <a:off x="720093" y="676637"/>
            <a:ext cx="7546020" cy="584775"/>
          </a:xfrm>
          <a:prstGeom prst="rect">
            <a:avLst/>
          </a:prstGeom>
          <a:noFill/>
        </p:spPr>
        <p:txBody>
          <a:bodyPr wrap="square" rtlCol="0">
            <a:spAutoFit/>
          </a:bodyPr>
          <a:lstStyle/>
          <a:p>
            <a:r>
              <a:rPr lang="da-DK" sz="1600" dirty="0"/>
              <a:t>Aarhus University Hospital, Department for Heart </a:t>
            </a:r>
            <a:r>
              <a:rPr lang="da-DK" sz="1600" dirty="0" err="1"/>
              <a:t>Diseases</a:t>
            </a:r>
            <a:endParaRPr lang="da-DK" sz="1600" dirty="0"/>
          </a:p>
          <a:p>
            <a:r>
              <a:rPr lang="da-DK" sz="1600" dirty="0" err="1"/>
              <a:t>Remanufacturing</a:t>
            </a:r>
            <a:r>
              <a:rPr lang="da-DK" sz="1600" dirty="0"/>
              <a:t> of </a:t>
            </a:r>
            <a:r>
              <a:rPr lang="da-DK" sz="1600" dirty="0" err="1"/>
              <a:t>heart</a:t>
            </a:r>
            <a:r>
              <a:rPr lang="da-DK" sz="1600" dirty="0"/>
              <a:t> </a:t>
            </a:r>
            <a:r>
              <a:rPr lang="da-DK" sz="1600" dirty="0" err="1"/>
              <a:t>cathedars</a:t>
            </a:r>
            <a:endParaRPr lang="da-DK" sz="1600" dirty="0"/>
          </a:p>
        </p:txBody>
      </p:sp>
    </p:spTree>
    <p:extLst>
      <p:ext uri="{BB962C8B-B14F-4D97-AF65-F5344CB8AC3E}">
        <p14:creationId xmlns:p14="http://schemas.microsoft.com/office/powerpoint/2010/main" val="1641058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9076227">
            <a:off x="6709720" y="1483658"/>
            <a:ext cx="310346" cy="625515"/>
          </a:xfrm>
          <a:prstGeom prst="rect">
            <a:avLst/>
          </a:prstGeom>
        </p:spPr>
      </p:pic>
      <p:sp>
        <p:nvSpPr>
          <p:cNvPr id="8" name="Titel 7"/>
          <p:cNvSpPr>
            <a:spLocks noGrp="1"/>
          </p:cNvSpPr>
          <p:nvPr>
            <p:ph type="title"/>
          </p:nvPr>
        </p:nvSpPr>
        <p:spPr>
          <a:xfrm>
            <a:off x="248513" y="214638"/>
            <a:ext cx="10080000" cy="899792"/>
          </a:xfrm>
        </p:spPr>
        <p:txBody>
          <a:bodyPr/>
          <a:lstStyle/>
          <a:p>
            <a:r>
              <a:rPr lang="da-DK" dirty="0"/>
              <a:t>Problems &amp; Potentials</a:t>
            </a:r>
          </a:p>
        </p:txBody>
      </p:sp>
      <p:pic>
        <p:nvPicPr>
          <p:cNvPr id="4" name="Pladsholder til indhol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97124" y="985838"/>
            <a:ext cx="2432338" cy="5086447"/>
          </a:xfr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1901" y="4500367"/>
            <a:ext cx="925224" cy="1435042"/>
          </a:xfrm>
          <a:prstGeom prst="rect">
            <a:avLst/>
          </a:prstGeom>
        </p:spPr>
      </p:pic>
      <p:sp>
        <p:nvSpPr>
          <p:cNvPr id="17" name="Ellipse 16"/>
          <p:cNvSpPr/>
          <p:nvPr/>
        </p:nvSpPr>
        <p:spPr>
          <a:xfrm>
            <a:off x="1300163" y="1460263"/>
            <a:ext cx="1300163" cy="1228773"/>
          </a:xfrm>
          <a:prstGeom prst="ellipse">
            <a:avLst/>
          </a:prstGeom>
          <a:noFill/>
          <a:ln w="31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6600" dirty="0">
                <a:solidFill>
                  <a:srgbClr val="CCCC66">
                    <a:lumMod val="75000"/>
                  </a:srgbClr>
                </a:solidFill>
                <a:latin typeface="Verdana"/>
              </a:rPr>
              <a:t>3</a:t>
            </a:r>
            <a:endParaRPr kumimoji="0" lang="da-DK" sz="6600" b="0" i="0" u="none" strike="noStrike" kern="1200" cap="none" spc="0" normalizeH="0" baseline="0" noProof="0" dirty="0">
              <a:ln>
                <a:noFill/>
              </a:ln>
              <a:solidFill>
                <a:srgbClr val="CCCC66">
                  <a:lumMod val="75000"/>
                </a:srgbClr>
              </a:solidFill>
              <a:effectLst/>
              <a:uLnTx/>
              <a:uFillTx/>
              <a:latin typeface="Verdana"/>
              <a:ea typeface="+mn-ea"/>
              <a:cs typeface="+mn-cs"/>
            </a:endParaRPr>
          </a:p>
        </p:txBody>
      </p:sp>
      <p:cxnSp>
        <p:nvCxnSpPr>
          <p:cNvPr id="19" name="Lige pilforbindelse 18"/>
          <p:cNvCxnSpPr/>
          <p:nvPr/>
        </p:nvCxnSpPr>
        <p:spPr bwMode="auto">
          <a:xfrm>
            <a:off x="2817037" y="3885981"/>
            <a:ext cx="894700" cy="614386"/>
          </a:xfrm>
          <a:prstGeom prst="straightConnector1">
            <a:avLst/>
          </a:prstGeom>
          <a:solidFill>
            <a:schemeClr val="accent1"/>
          </a:solidFill>
          <a:ln w="28575" cap="flat" cmpd="sng" algn="ctr">
            <a:solidFill>
              <a:schemeClr val="accent6">
                <a:lumMod val="60000"/>
                <a:lumOff val="4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430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p:cNvSpPr>
            <a:spLocks noGrp="1"/>
          </p:cNvSpPr>
          <p:nvPr>
            <p:ph idx="1"/>
          </p:nvPr>
        </p:nvSpPr>
        <p:spPr>
          <a:xfrm>
            <a:off x="406400" y="1154105"/>
            <a:ext cx="6422400" cy="5486400"/>
          </a:xfrm>
        </p:spPr>
        <p:txBody>
          <a:bodyPr/>
          <a:lstStyle/>
          <a:p>
            <a:r>
              <a:rPr lang="da-DK" sz="2000" dirty="0"/>
              <a:t>Purpose</a:t>
            </a:r>
          </a:p>
          <a:p>
            <a:pPr marL="457189" indent="-457189">
              <a:buFont typeface="Arial" panose="020B0604020202020204" pitchFamily="34" charset="0"/>
              <a:buChar char="•"/>
            </a:pPr>
            <a:r>
              <a:rPr lang="en-GB" sz="2000" dirty="0">
                <a:solidFill>
                  <a:schemeClr val="bg1"/>
                </a:solidFill>
              </a:rPr>
              <a:t>Reduce material waste </a:t>
            </a:r>
            <a:endParaRPr lang="da-DK" sz="2000" dirty="0">
              <a:solidFill>
                <a:schemeClr val="bg1"/>
              </a:solidFill>
            </a:endParaRPr>
          </a:p>
          <a:p>
            <a:pPr marL="457189" indent="-457189">
              <a:buFont typeface="Arial" panose="020B0604020202020204" pitchFamily="34" charset="0"/>
              <a:buChar char="•"/>
            </a:pPr>
            <a:r>
              <a:rPr lang="en-GB" sz="2000" dirty="0">
                <a:solidFill>
                  <a:schemeClr val="bg1"/>
                </a:solidFill>
              </a:rPr>
              <a:t>Design for recycling </a:t>
            </a:r>
            <a:endParaRPr lang="da-DK" sz="2000" dirty="0">
              <a:solidFill>
                <a:schemeClr val="bg1"/>
              </a:solidFill>
            </a:endParaRPr>
          </a:p>
          <a:p>
            <a:pPr marL="457189" indent="-457189">
              <a:buFont typeface="Arial" panose="020B0604020202020204" pitchFamily="34" charset="0"/>
              <a:buChar char="•"/>
            </a:pPr>
            <a:r>
              <a:rPr lang="en-GB" sz="2000" dirty="0">
                <a:solidFill>
                  <a:schemeClr val="bg1"/>
                </a:solidFill>
              </a:rPr>
              <a:t>Recycled or sustainably sourced materials content</a:t>
            </a:r>
          </a:p>
          <a:p>
            <a:pPr marL="457189" indent="-457189">
              <a:buFont typeface="Arial" panose="020B0604020202020204" pitchFamily="34" charset="0"/>
              <a:buChar char="•"/>
            </a:pPr>
            <a:endParaRPr lang="en-GB" sz="2000" dirty="0">
              <a:solidFill>
                <a:schemeClr val="bg1"/>
              </a:solidFill>
            </a:endParaRPr>
          </a:p>
          <a:p>
            <a:pPr lvl="0"/>
            <a:r>
              <a:rPr lang="en-GB" sz="2000" dirty="0">
                <a:solidFill>
                  <a:schemeClr val="bg1"/>
                </a:solidFill>
              </a:rPr>
              <a:t>Differentiated criteria (Basis, Advanced, Spearhead) and </a:t>
            </a:r>
            <a:r>
              <a:rPr lang="en-GB" sz="2000" dirty="0" err="1">
                <a:solidFill>
                  <a:schemeClr val="bg1"/>
                </a:solidFill>
              </a:rPr>
              <a:t>scoresystem</a:t>
            </a:r>
            <a:endParaRPr lang="en-GB" sz="2000" dirty="0">
              <a:solidFill>
                <a:schemeClr val="bg1"/>
              </a:solidFill>
            </a:endParaRPr>
          </a:p>
          <a:p>
            <a:pPr lvl="0"/>
            <a:endParaRPr lang="en-GB" sz="2000" dirty="0">
              <a:solidFill>
                <a:schemeClr val="bg1"/>
              </a:solidFill>
            </a:endParaRPr>
          </a:p>
          <a:p>
            <a:pPr lvl="0"/>
            <a:r>
              <a:rPr lang="en-GB" sz="2000" dirty="0">
                <a:solidFill>
                  <a:schemeClr val="bg1"/>
                </a:solidFill>
              </a:rPr>
              <a:t>Approved in Iceland, Sweden, Norway, Finland and Denmark</a:t>
            </a:r>
          </a:p>
          <a:p>
            <a:pPr lvl="0"/>
            <a:endParaRPr lang="en-GB" sz="2000" dirty="0">
              <a:solidFill>
                <a:schemeClr val="bg1"/>
              </a:solidFill>
            </a:endParaRPr>
          </a:p>
          <a:p>
            <a:pPr lvl="0"/>
            <a:r>
              <a:rPr lang="en-GB" sz="2000" dirty="0">
                <a:solidFill>
                  <a:schemeClr val="bg1"/>
                </a:solidFill>
              </a:rPr>
              <a:t>Next step: EU level?</a:t>
            </a:r>
            <a:endParaRPr lang="da-DK" sz="2000" dirty="0">
              <a:solidFill>
                <a:schemeClr val="bg1"/>
              </a:solidFill>
            </a:endParaRPr>
          </a:p>
        </p:txBody>
      </p:sp>
      <p:sp>
        <p:nvSpPr>
          <p:cNvPr id="3" name="Titel 2"/>
          <p:cNvSpPr>
            <a:spLocks noGrp="1"/>
          </p:cNvSpPr>
          <p:nvPr>
            <p:ph type="title"/>
          </p:nvPr>
        </p:nvSpPr>
        <p:spPr>
          <a:xfrm>
            <a:off x="298901" y="462372"/>
            <a:ext cx="6087200" cy="899792"/>
          </a:xfrm>
        </p:spPr>
        <p:txBody>
          <a:bodyPr/>
          <a:lstStyle/>
          <a:p>
            <a:r>
              <a:rPr lang="da-DK" sz="2400" dirty="0"/>
              <a:t>Nordic </a:t>
            </a:r>
            <a:r>
              <a:rPr lang="da-DK" sz="2400" dirty="0" err="1"/>
              <a:t>Criteria</a:t>
            </a:r>
            <a:r>
              <a:rPr lang="da-DK" sz="2400" dirty="0"/>
              <a:t> for </a:t>
            </a:r>
            <a:r>
              <a:rPr lang="da-DK" sz="2400" dirty="0" err="1"/>
              <a:t>Sustainable</a:t>
            </a:r>
            <a:r>
              <a:rPr lang="da-DK" sz="2400" dirty="0"/>
              <a:t> </a:t>
            </a:r>
            <a:r>
              <a:rPr lang="da-DK" sz="2400" dirty="0" err="1"/>
              <a:t>packaging</a:t>
            </a:r>
            <a:r>
              <a:rPr lang="da-DK" sz="2400" dirty="0"/>
              <a:t> in Health Care </a:t>
            </a:r>
          </a:p>
        </p:txBody>
      </p:sp>
      <p:pic>
        <p:nvPicPr>
          <p:cNvPr id="4" name="Pladsholder til billede 3"/>
          <p:cNvPicPr>
            <a:picLocks noChangeAspect="1"/>
          </p:cNvPicPr>
          <p:nvPr/>
        </p:nvPicPr>
        <p:blipFill>
          <a:blip r:embed="rId2"/>
          <a:srcRect t="5696" b="5696"/>
          <a:stretch>
            <a:fillRect/>
          </a:stretch>
        </p:blipFill>
        <p:spPr>
          <a:xfrm>
            <a:off x="6936299" y="552451"/>
            <a:ext cx="5283827" cy="5964597"/>
          </a:xfrm>
          <a:prstGeom prst="rect">
            <a:avLst/>
          </a:prstGeom>
        </p:spPr>
      </p:pic>
      <p:sp>
        <p:nvSpPr>
          <p:cNvPr id="5" name="Ellipse 4"/>
          <p:cNvSpPr/>
          <p:nvPr/>
        </p:nvSpPr>
        <p:spPr>
          <a:xfrm>
            <a:off x="6126480" y="4074754"/>
            <a:ext cx="6065520" cy="2565751"/>
          </a:xfrm>
          <a:prstGeom prst="ellipse">
            <a:avLst/>
          </a:prstGeom>
          <a:noFill/>
          <a:ln w="3175"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rgbClr val="FF0000"/>
                </a:solidFill>
              </a:rPr>
              <a:t>Common </a:t>
            </a:r>
            <a:r>
              <a:rPr lang="da-DK" sz="2000" dirty="0" err="1">
                <a:solidFill>
                  <a:srgbClr val="FF0000"/>
                </a:solidFill>
              </a:rPr>
              <a:t>criterias</a:t>
            </a:r>
            <a:r>
              <a:rPr lang="da-DK" sz="2000" dirty="0">
                <a:solidFill>
                  <a:srgbClr val="FF0000"/>
                </a:solidFill>
              </a:rPr>
              <a:t>, </a:t>
            </a:r>
          </a:p>
          <a:p>
            <a:pPr algn="ctr"/>
            <a:r>
              <a:rPr lang="da-DK" sz="2000" dirty="0" err="1">
                <a:solidFill>
                  <a:srgbClr val="FF0000"/>
                </a:solidFill>
              </a:rPr>
              <a:t>common</a:t>
            </a:r>
            <a:r>
              <a:rPr lang="da-DK" sz="2000" dirty="0">
                <a:solidFill>
                  <a:srgbClr val="FF0000"/>
                </a:solidFill>
              </a:rPr>
              <a:t> standards</a:t>
            </a:r>
          </a:p>
          <a:p>
            <a:pPr algn="ctr"/>
            <a:endParaRPr lang="da-DK" sz="2400" dirty="0">
              <a:solidFill>
                <a:srgbClr val="FF0000"/>
              </a:solidFill>
            </a:endParaRPr>
          </a:p>
          <a:p>
            <a:pPr algn="ctr"/>
            <a:r>
              <a:rPr lang="da-DK" sz="2400" dirty="0">
                <a:solidFill>
                  <a:srgbClr val="FF0000"/>
                </a:solidFill>
              </a:rPr>
              <a:t> </a:t>
            </a:r>
            <a:r>
              <a:rPr lang="da-DK" sz="2400" dirty="0">
                <a:solidFill>
                  <a:srgbClr val="FF0000"/>
                </a:solidFill>
                <a:sym typeface="Wingdings" panose="05000000000000000000" pitchFamily="2" charset="2"/>
              </a:rPr>
              <a:t> </a:t>
            </a:r>
            <a:r>
              <a:rPr lang="da-DK" sz="2400" dirty="0" err="1">
                <a:solidFill>
                  <a:srgbClr val="FF0000"/>
                </a:solidFill>
                <a:sym typeface="Wingdings" panose="05000000000000000000" pitchFamily="2" charset="2"/>
              </a:rPr>
              <a:t>making</a:t>
            </a:r>
            <a:r>
              <a:rPr lang="da-DK" sz="2400" dirty="0">
                <a:solidFill>
                  <a:srgbClr val="FF0000"/>
                </a:solidFill>
                <a:sym typeface="Wingdings" panose="05000000000000000000" pitchFamily="2" charset="2"/>
              </a:rPr>
              <a:t> a </a:t>
            </a:r>
            <a:r>
              <a:rPr lang="da-DK" sz="2400" dirty="0" err="1">
                <a:solidFill>
                  <a:srgbClr val="FF0000"/>
                </a:solidFill>
                <a:sym typeface="Wingdings" panose="05000000000000000000" pitchFamily="2" charset="2"/>
              </a:rPr>
              <a:t>complex</a:t>
            </a:r>
            <a:r>
              <a:rPr lang="da-DK" sz="2400" dirty="0">
                <a:solidFill>
                  <a:srgbClr val="FF0000"/>
                </a:solidFill>
                <a:sym typeface="Wingdings" panose="05000000000000000000" pitchFamily="2" charset="2"/>
              </a:rPr>
              <a:t> </a:t>
            </a:r>
            <a:r>
              <a:rPr lang="da-DK" sz="2400" dirty="0" err="1">
                <a:solidFill>
                  <a:srgbClr val="FF0000"/>
                </a:solidFill>
                <a:sym typeface="Wingdings" panose="05000000000000000000" pitchFamily="2" charset="2"/>
              </a:rPr>
              <a:t>transistion</a:t>
            </a:r>
            <a:r>
              <a:rPr lang="da-DK" sz="2400" dirty="0">
                <a:solidFill>
                  <a:srgbClr val="FF0000"/>
                </a:solidFill>
                <a:sym typeface="Wingdings" panose="05000000000000000000" pitchFamily="2" charset="2"/>
              </a:rPr>
              <a:t> a bit more simple</a:t>
            </a:r>
            <a:endParaRPr lang="da-DK" sz="2400" dirty="0">
              <a:solidFill>
                <a:srgbClr val="FF0000"/>
              </a:solidFill>
            </a:endParaRPr>
          </a:p>
        </p:txBody>
      </p:sp>
    </p:spTree>
    <p:extLst>
      <p:ext uri="{BB962C8B-B14F-4D97-AF65-F5344CB8AC3E}">
        <p14:creationId xmlns:p14="http://schemas.microsoft.com/office/powerpoint/2010/main" val="1290464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p:cNvSpPr txBox="1"/>
          <p:nvPr/>
        </p:nvSpPr>
        <p:spPr>
          <a:xfrm>
            <a:off x="-1816005" y="2393804"/>
            <a:ext cx="11316864" cy="1297518"/>
          </a:xfrm>
          <a:prstGeom prst="rect">
            <a:avLst/>
          </a:prstGeom>
          <a:noFill/>
        </p:spPr>
        <p:txBody>
          <a:bodyPr wrap="square" rtlCol="0">
            <a:spAutoFit/>
          </a:bodyPr>
          <a:lstStyle/>
          <a:p>
            <a:pPr marL="0" marR="0" lvl="0" indent="0" algn="ctr" defTabSz="914218" rtl="0" eaLnBrk="0" fontAlgn="base" latinLnBrk="0" hangingPunct="0">
              <a:lnSpc>
                <a:spcPct val="150000"/>
              </a:lnSpc>
              <a:spcBef>
                <a:spcPct val="0"/>
              </a:spcBef>
              <a:spcAft>
                <a:spcPct val="0"/>
              </a:spcAft>
              <a:buClrTx/>
              <a:buSzTx/>
              <a:buFontTx/>
              <a:buNone/>
              <a:tabLst/>
              <a:defRPr/>
            </a:pP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Either</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we</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suceed</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together</a:t>
            </a:r>
            <a:endPar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endParaRPr>
          </a:p>
          <a:p>
            <a:pPr marL="0" marR="0" lvl="0" indent="0" algn="ctr" defTabSz="914218" rtl="0" eaLnBrk="0" fontAlgn="base" latinLnBrk="0" hangingPunct="0">
              <a:lnSpc>
                <a:spcPct val="150000"/>
              </a:lnSpc>
              <a:spcBef>
                <a:spcPct val="0"/>
              </a:spcBef>
              <a:spcAft>
                <a:spcPct val="0"/>
              </a:spcAft>
              <a:buClrTx/>
              <a:buSzTx/>
              <a:buFontTx/>
              <a:buNone/>
              <a:tabLst/>
              <a:defRPr/>
            </a:pP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or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we</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don’t</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r>
            <a:r>
              <a:rPr kumimoji="0" lang="da-DK" sz="2800" b="0" i="1" u="none" strike="noStrike" kern="1200" cap="none" spc="0" normalizeH="0" baseline="0" noProof="0" dirty="0" err="1">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suceed</a:t>
            </a:r>
            <a:r>
              <a:rPr kumimoji="0" lang="da-DK" sz="2800" b="0" i="1" u="none" strike="noStrike" kern="1200" cap="none" spc="0" normalizeH="0" baseline="0" noProof="0" dirty="0">
                <a:ln>
                  <a:noFill/>
                </a:ln>
                <a:solidFill>
                  <a:srgbClr val="FFFFFF">
                    <a:lumMod val="95000"/>
                  </a:srgbClr>
                </a:solidFill>
                <a:effectLst/>
                <a:uLnTx/>
                <a:uFillTx/>
                <a:latin typeface="Verdana" panose="020B0604030504040204" pitchFamily="34" charset="0"/>
                <a:ea typeface="ＭＳ Ｐゴシック" panose="020B0600070205080204" pitchFamily="34" charset="-128"/>
                <a:cs typeface="+mn-cs"/>
              </a:rPr>
              <a:t> at all</a:t>
            </a:r>
          </a:p>
        </p:txBody>
      </p:sp>
      <p:pic>
        <p:nvPicPr>
          <p:cNvPr id="4" name="Billed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 y="5516628"/>
            <a:ext cx="12191647" cy="196387"/>
          </a:xfrm>
          <a:prstGeom prst="rect">
            <a:avLst/>
          </a:prstGeom>
        </p:spPr>
      </p:pic>
      <p:sp>
        <p:nvSpPr>
          <p:cNvPr id="9" name="Undertitel 8"/>
          <p:cNvSpPr>
            <a:spLocks noGrp="1"/>
          </p:cNvSpPr>
          <p:nvPr>
            <p:ph type="subTitle" sz="quarter" idx="1"/>
          </p:nvPr>
        </p:nvSpPr>
        <p:spPr/>
        <p:txBody>
          <a:bodyPr/>
          <a:lstStyle/>
          <a:p>
            <a:endParaRPr lang="da-DK"/>
          </a:p>
        </p:txBody>
      </p:sp>
      <p:pic>
        <p:nvPicPr>
          <p:cNvPr id="10" name="Pladsholder til ind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007510" y="1079686"/>
            <a:ext cx="3988028" cy="403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17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boks 1"/>
          <p:cNvSpPr txBox="1"/>
          <p:nvPr/>
        </p:nvSpPr>
        <p:spPr>
          <a:xfrm>
            <a:off x="5440945" y="3058901"/>
            <a:ext cx="8363535" cy="2831544"/>
          </a:xfrm>
          <a:prstGeom prst="rect">
            <a:avLst/>
          </a:prstGeom>
          <a:noFill/>
        </p:spPr>
        <p:txBody>
          <a:bodyPr wrap="square" rtlCol="0">
            <a:spAutoFit/>
          </a:bodyPr>
          <a:lstStyle/>
          <a:p>
            <a:pPr defTabSz="914377" eaLnBrk="0" fontAlgn="base" hangingPunct="0">
              <a:spcBef>
                <a:spcPct val="0"/>
              </a:spcBef>
              <a:spcAft>
                <a:spcPct val="0"/>
              </a:spcAft>
            </a:pPr>
            <a:r>
              <a:rPr lang="da-DK" sz="2000" b="1" dirty="0">
                <a:solidFill>
                  <a:srgbClr val="E4DFD4"/>
                </a:solidFill>
                <a:latin typeface="Verdana" panose="020B0604030504040204" pitchFamily="34" charset="0"/>
                <a:ea typeface="ＭＳ Ｐゴシック" panose="020B0600070205080204" pitchFamily="34" charset="-128"/>
              </a:rPr>
              <a:t>Contact:</a:t>
            </a:r>
          </a:p>
          <a:p>
            <a:pPr defTabSz="914377" eaLnBrk="0" fontAlgn="base" hangingPunct="0">
              <a:spcBef>
                <a:spcPct val="0"/>
              </a:spcBef>
              <a:spcAft>
                <a:spcPct val="0"/>
              </a:spcAft>
            </a:pPr>
            <a:r>
              <a:rPr lang="da-DK" b="1" dirty="0">
                <a:solidFill>
                  <a:srgbClr val="E4DFD4"/>
                </a:solidFill>
                <a:latin typeface="Verdana" panose="020B0604030504040204" pitchFamily="34" charset="0"/>
                <a:ea typeface="ＭＳ Ｐゴシック" panose="020B0600070205080204" pitchFamily="34" charset="-128"/>
              </a:rPr>
              <a:t>Maria Gaden – </a:t>
            </a:r>
            <a:r>
              <a:rPr lang="da-DK" sz="1400" b="1" dirty="0">
                <a:solidFill>
                  <a:srgbClr val="E4DFD4"/>
                </a:solidFill>
                <a:latin typeface="Verdana" panose="020B0604030504040204" pitchFamily="34" charset="0"/>
                <a:ea typeface="ＭＳ Ｐゴシック" panose="020B0600070205080204" pitchFamily="34" charset="-128"/>
              </a:rPr>
              <a:t>maria.gaden@rm.dk</a:t>
            </a:r>
            <a:endParaRPr lang="da-DK" b="1" dirty="0">
              <a:solidFill>
                <a:srgbClr val="E4DFD4"/>
              </a:solidFill>
              <a:latin typeface="Verdana" panose="020B0604030504040204" pitchFamily="34" charset="0"/>
              <a:ea typeface="ＭＳ Ｐゴシック" panose="020B0600070205080204" pitchFamily="34" charset="-128"/>
            </a:endParaRPr>
          </a:p>
          <a:p>
            <a:pPr defTabSz="914377" eaLnBrk="0" fontAlgn="base" hangingPunct="0">
              <a:spcBef>
                <a:spcPct val="0"/>
              </a:spcBef>
              <a:spcAft>
                <a:spcPct val="0"/>
              </a:spcAft>
            </a:pPr>
            <a:r>
              <a:rPr lang="da-DK" sz="1400" b="1" dirty="0">
                <a:solidFill>
                  <a:srgbClr val="E4DFD4"/>
                </a:solidFill>
                <a:latin typeface="Verdana" panose="020B0604030504040204" pitchFamily="34" charset="0"/>
                <a:ea typeface="ＭＳ Ｐゴシック" panose="020B0600070205080204" pitchFamily="34" charset="-128"/>
              </a:rPr>
              <a:t>+45 27 64 61 05</a:t>
            </a:r>
          </a:p>
          <a:p>
            <a:pPr defTabSz="914377" eaLnBrk="0" fontAlgn="base" hangingPunct="0">
              <a:spcBef>
                <a:spcPct val="0"/>
              </a:spcBef>
              <a:spcAft>
                <a:spcPct val="0"/>
              </a:spcAft>
            </a:pPr>
            <a:r>
              <a:rPr lang="da-DK" sz="1400" b="1" dirty="0">
                <a:solidFill>
                  <a:srgbClr val="E4DFD4"/>
                </a:solidFill>
                <a:latin typeface="Verdana" panose="020B0604030504040204" pitchFamily="34" charset="0"/>
                <a:ea typeface="ＭＳ Ｐゴシック" panose="020B0600070205080204" pitchFamily="34" charset="-128"/>
              </a:rPr>
              <a:t>Head of Departement</a:t>
            </a:r>
          </a:p>
          <a:p>
            <a:pPr defTabSz="914377" eaLnBrk="0" fontAlgn="base" hangingPunct="0">
              <a:spcBef>
                <a:spcPct val="0"/>
              </a:spcBef>
              <a:spcAft>
                <a:spcPct val="0"/>
              </a:spcAft>
            </a:pPr>
            <a:r>
              <a:rPr lang="da-DK" sz="1400" b="1" dirty="0">
                <a:solidFill>
                  <a:srgbClr val="E4DFD4"/>
                </a:solidFill>
                <a:latin typeface="Verdana" panose="020B0604030504040204" pitchFamily="34" charset="0"/>
                <a:ea typeface="ＭＳ Ｐゴシック" panose="020B0600070205080204" pitchFamily="34" charset="-128"/>
              </a:rPr>
              <a:t>Center for </a:t>
            </a:r>
            <a:r>
              <a:rPr lang="da-DK" sz="1400" b="1" dirty="0" err="1">
                <a:solidFill>
                  <a:srgbClr val="E4DFD4"/>
                </a:solidFill>
                <a:latin typeface="Verdana" panose="020B0604030504040204" pitchFamily="34" charset="0"/>
                <a:ea typeface="ＭＳ Ｐゴシック" panose="020B0600070205080204" pitchFamily="34" charset="-128"/>
              </a:rPr>
              <a:t>Sustainable</a:t>
            </a:r>
            <a:r>
              <a:rPr lang="da-DK" sz="1400" b="1" dirty="0">
                <a:solidFill>
                  <a:srgbClr val="E4DFD4"/>
                </a:solidFill>
                <a:latin typeface="Verdana" panose="020B0604030504040204" pitchFamily="34" charset="0"/>
                <a:ea typeface="ＭＳ Ｐゴシック" panose="020B0600070205080204" pitchFamily="34" charset="-128"/>
              </a:rPr>
              <a:t> Hospitals</a:t>
            </a:r>
          </a:p>
          <a:p>
            <a:pPr defTabSz="914377" eaLnBrk="0" fontAlgn="base" hangingPunct="0">
              <a:spcBef>
                <a:spcPct val="0"/>
              </a:spcBef>
              <a:spcAft>
                <a:spcPct val="0"/>
              </a:spcAft>
            </a:pPr>
            <a:r>
              <a:rPr lang="da-DK" sz="1400" b="1" dirty="0">
                <a:solidFill>
                  <a:srgbClr val="E4DFD4"/>
                </a:solidFill>
                <a:latin typeface="Verdana" panose="020B0604030504040204" pitchFamily="34" charset="0"/>
                <a:ea typeface="ＭＳ Ｐゴシック" panose="020B0600070205080204" pitchFamily="34" charset="-128"/>
              </a:rPr>
              <a:t>Central Denmark Region</a:t>
            </a:r>
          </a:p>
          <a:p>
            <a:pPr defTabSz="914377" eaLnBrk="0" fontAlgn="base" hangingPunct="0">
              <a:spcBef>
                <a:spcPct val="0"/>
              </a:spcBef>
              <a:spcAft>
                <a:spcPct val="0"/>
              </a:spcAft>
            </a:pPr>
            <a:r>
              <a:rPr lang="da-DK" sz="1400" b="1" dirty="0">
                <a:solidFill>
                  <a:srgbClr val="E4DFD4"/>
                </a:solidFill>
                <a:latin typeface="Verdana" panose="020B0604030504040204" pitchFamily="34" charset="0"/>
                <a:ea typeface="ＭＳ Ｐゴシック" panose="020B0600070205080204" pitchFamily="34" charset="-128"/>
              </a:rPr>
              <a:t>www.cfbh.rm.dk</a:t>
            </a:r>
          </a:p>
          <a:p>
            <a:pPr defTabSz="914377" eaLnBrk="0" fontAlgn="base" hangingPunct="0">
              <a:spcBef>
                <a:spcPct val="0"/>
              </a:spcBef>
              <a:spcAft>
                <a:spcPct val="0"/>
              </a:spcAft>
            </a:pPr>
            <a:endParaRPr lang="da-DK" sz="1400" b="1" dirty="0">
              <a:solidFill>
                <a:srgbClr val="E4DFD4"/>
              </a:solidFill>
              <a:latin typeface="Verdana" panose="020B0604030504040204" pitchFamily="34" charset="0"/>
              <a:ea typeface="ＭＳ Ｐゴシック" panose="020B0600070205080204" pitchFamily="34" charset="-128"/>
            </a:endParaRPr>
          </a:p>
          <a:p>
            <a:pPr defTabSz="914377" eaLnBrk="0" fontAlgn="base" hangingPunct="0">
              <a:spcBef>
                <a:spcPct val="0"/>
              </a:spcBef>
              <a:spcAft>
                <a:spcPct val="0"/>
              </a:spcAft>
            </a:pPr>
            <a:endParaRPr lang="da-DK" sz="1400" b="1" dirty="0">
              <a:solidFill>
                <a:srgbClr val="E4DFD4"/>
              </a:solidFill>
              <a:latin typeface="Verdana" panose="020B0604030504040204" pitchFamily="34" charset="0"/>
              <a:ea typeface="ＭＳ Ｐゴシック" panose="020B0600070205080204" pitchFamily="34" charset="-128"/>
            </a:endParaRPr>
          </a:p>
          <a:p>
            <a:pPr defTabSz="914377" eaLnBrk="0" fontAlgn="base" hangingPunct="0">
              <a:spcBef>
                <a:spcPct val="0"/>
              </a:spcBef>
              <a:spcAft>
                <a:spcPct val="0"/>
              </a:spcAft>
            </a:pPr>
            <a:endParaRPr lang="da-DK" sz="1400" b="1" dirty="0">
              <a:solidFill>
                <a:srgbClr val="E4DFD4"/>
              </a:solidFill>
              <a:latin typeface="Verdana" panose="020B0604030504040204" pitchFamily="34" charset="0"/>
              <a:ea typeface="ＭＳ Ｐゴシック" panose="020B0600070205080204" pitchFamily="34" charset="-128"/>
            </a:endParaRPr>
          </a:p>
          <a:p>
            <a:pPr defTabSz="914377" eaLnBrk="0" fontAlgn="base" hangingPunct="0">
              <a:spcBef>
                <a:spcPct val="0"/>
              </a:spcBef>
              <a:spcAft>
                <a:spcPct val="0"/>
              </a:spcAft>
            </a:pPr>
            <a:endParaRPr lang="da-DK" sz="1400" b="1" dirty="0">
              <a:solidFill>
                <a:srgbClr val="E4DFD4"/>
              </a:solidFill>
              <a:latin typeface="Verdana" panose="020B0604030504040204" pitchFamily="34" charset="0"/>
              <a:ea typeface="ＭＳ Ｐゴシック" panose="020B0600070205080204" pitchFamily="34" charset="-128"/>
            </a:endParaRPr>
          </a:p>
          <a:p>
            <a:pPr defTabSz="914377" eaLnBrk="0" fontAlgn="base" hangingPunct="0">
              <a:spcBef>
                <a:spcPct val="0"/>
              </a:spcBef>
              <a:spcAft>
                <a:spcPct val="0"/>
              </a:spcAft>
            </a:pPr>
            <a:endParaRPr lang="da-DK" sz="1400" b="1" dirty="0">
              <a:solidFill>
                <a:srgbClr val="E4DFD4"/>
              </a:solidFill>
              <a:latin typeface="Verdana" panose="020B0604030504040204" pitchFamily="34" charset="0"/>
              <a:ea typeface="ＭＳ Ｐゴシック" panose="020B0600070205080204" pitchFamily="34" charset="-128"/>
            </a:endParaRPr>
          </a:p>
        </p:txBody>
      </p:sp>
      <p:pic>
        <p:nvPicPr>
          <p:cNvPr id="31" name="Billede 30">
            <a:extLst>
              <a:ext uri="{FF2B5EF4-FFF2-40B4-BE49-F238E27FC236}">
                <a16:creationId xmlns:a16="http://schemas.microsoft.com/office/drawing/2014/main" id="{A75E562C-9397-4353-8DF3-6068D89AE1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2091" y="2579011"/>
            <a:ext cx="1468581" cy="2170789"/>
          </a:xfrm>
          <a:prstGeom prst="rect">
            <a:avLst/>
          </a:prstGeom>
          <a:ln>
            <a:noFill/>
          </a:ln>
          <a:effectLst>
            <a:glow rad="101600">
              <a:schemeClr val="tx1">
                <a:alpha val="40000"/>
              </a:schemeClr>
            </a:glow>
            <a:outerShdw blurRad="292100" dist="139700" dir="2700000" algn="tl" rotWithShape="0">
              <a:srgbClr val="333333">
                <a:alpha val="65000"/>
              </a:srgbClr>
            </a:outerShdw>
          </a:effectLst>
        </p:spPr>
      </p:pic>
      <p:sp>
        <p:nvSpPr>
          <p:cNvPr id="3" name="Tekstfelt 2"/>
          <p:cNvSpPr txBox="1"/>
          <p:nvPr/>
        </p:nvSpPr>
        <p:spPr>
          <a:xfrm>
            <a:off x="3324639" y="1340026"/>
            <a:ext cx="6159500" cy="461665"/>
          </a:xfrm>
          <a:prstGeom prst="rect">
            <a:avLst/>
          </a:prstGeom>
          <a:noFill/>
        </p:spPr>
        <p:txBody>
          <a:bodyPr wrap="square" rtlCol="0">
            <a:spAutoFit/>
          </a:bodyPr>
          <a:lstStyle/>
          <a:p>
            <a:pPr defTabSz="914377" eaLnBrk="0" fontAlgn="base" hangingPunct="0">
              <a:spcBef>
                <a:spcPct val="0"/>
              </a:spcBef>
              <a:spcAft>
                <a:spcPct val="0"/>
              </a:spcAft>
            </a:pPr>
            <a:r>
              <a:rPr lang="da-DK" sz="2400" b="1" dirty="0" err="1">
                <a:solidFill>
                  <a:srgbClr val="E4DFD4"/>
                </a:solidFill>
                <a:latin typeface="Verdana" panose="020B0604030504040204" pitchFamily="34" charset="0"/>
                <a:ea typeface="ＭＳ Ｐゴシック" panose="020B0600070205080204" pitchFamily="34" charset="-128"/>
              </a:rPr>
              <a:t>Thank</a:t>
            </a:r>
            <a:r>
              <a:rPr lang="da-DK" sz="2400" b="1" dirty="0">
                <a:solidFill>
                  <a:srgbClr val="E4DFD4"/>
                </a:solidFill>
                <a:latin typeface="Verdana" panose="020B0604030504040204" pitchFamily="34" charset="0"/>
                <a:ea typeface="ＭＳ Ｐゴシック" panose="020B0600070205080204" pitchFamily="34" charset="-128"/>
              </a:rPr>
              <a:t> </a:t>
            </a:r>
            <a:r>
              <a:rPr lang="da-DK" sz="2400" b="1" dirty="0" err="1">
                <a:solidFill>
                  <a:srgbClr val="E4DFD4"/>
                </a:solidFill>
                <a:latin typeface="Verdana" panose="020B0604030504040204" pitchFamily="34" charset="0"/>
                <a:ea typeface="ＭＳ Ｐゴシック" panose="020B0600070205080204" pitchFamily="34" charset="-128"/>
              </a:rPr>
              <a:t>you</a:t>
            </a:r>
            <a:r>
              <a:rPr lang="da-DK" sz="2400" b="1" dirty="0">
                <a:solidFill>
                  <a:srgbClr val="E4DFD4"/>
                </a:solidFill>
                <a:latin typeface="Verdana" panose="020B0604030504040204" pitchFamily="34" charset="0"/>
                <a:ea typeface="ＭＳ Ｐゴシック" panose="020B0600070205080204" pitchFamily="34" charset="-128"/>
              </a:rPr>
              <a:t> for </a:t>
            </a:r>
            <a:r>
              <a:rPr lang="da-DK" sz="2400" b="1" dirty="0" err="1">
                <a:solidFill>
                  <a:srgbClr val="E4DFD4"/>
                </a:solidFill>
                <a:latin typeface="Verdana" panose="020B0604030504040204" pitchFamily="34" charset="0"/>
                <a:ea typeface="ＭＳ Ｐゴシック" panose="020B0600070205080204" pitchFamily="34" charset="-128"/>
              </a:rPr>
              <a:t>your</a:t>
            </a:r>
            <a:r>
              <a:rPr lang="da-DK" sz="2400" b="1" dirty="0">
                <a:solidFill>
                  <a:srgbClr val="E4DFD4"/>
                </a:solidFill>
                <a:latin typeface="Verdana" panose="020B0604030504040204" pitchFamily="34" charset="0"/>
                <a:ea typeface="ＭＳ Ｐゴシック" panose="020B0600070205080204" pitchFamily="34" charset="-128"/>
              </a:rPr>
              <a:t> attention!</a:t>
            </a:r>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752" y="5510662"/>
            <a:ext cx="10055781" cy="271013"/>
          </a:xfrm>
          <a:prstGeom prst="rect">
            <a:avLst/>
          </a:prstGeom>
        </p:spPr>
      </p:pic>
      <p:pic>
        <p:nvPicPr>
          <p:cNvPr id="6" name="Billed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5443" y="5730964"/>
            <a:ext cx="3578357" cy="842857"/>
          </a:xfrm>
          <a:prstGeom prst="rect">
            <a:avLst/>
          </a:prstGeom>
        </p:spPr>
      </p:pic>
    </p:spTree>
    <p:extLst>
      <p:ext uri="{BB962C8B-B14F-4D97-AF65-F5344CB8AC3E}">
        <p14:creationId xmlns:p14="http://schemas.microsoft.com/office/powerpoint/2010/main" val="3254749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291452-8297-BF46-1853-BEC9AD1BF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492" y="6166167"/>
            <a:ext cx="1793630" cy="458835"/>
          </a:xfrm>
          <a:prstGeom prst="rect">
            <a:avLst/>
          </a:prstGeom>
        </p:spPr>
      </p:pic>
      <p:sp>
        <p:nvSpPr>
          <p:cNvPr id="8" name="Tekstfelt 7">
            <a:extLst>
              <a:ext uri="{FF2B5EF4-FFF2-40B4-BE49-F238E27FC236}">
                <a16:creationId xmlns:a16="http://schemas.microsoft.com/office/drawing/2014/main" id="{3B08770A-E9FF-0D3F-634E-5807B6186E8D}"/>
              </a:ext>
            </a:extLst>
          </p:cNvPr>
          <p:cNvSpPr txBox="1"/>
          <p:nvPr/>
        </p:nvSpPr>
        <p:spPr>
          <a:xfrm>
            <a:off x="451095" y="278763"/>
            <a:ext cx="111342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Danish Regions’ Emissions </a:t>
            </a: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somatic</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psychiatric</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hospitals, social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area</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ambulances and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supporting</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staff</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da-DK" sz="2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Grafik 5">
            <a:extLst>
              <a:ext uri="{FF2B5EF4-FFF2-40B4-BE49-F238E27FC236}">
                <a16:creationId xmlns:a16="http://schemas.microsoft.com/office/drawing/2014/main" id="{97F503B2-F5F2-E912-FBAD-51D96AEED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3425" y="1680158"/>
            <a:ext cx="7535436" cy="4715426"/>
          </a:xfrm>
          <a:prstGeom prst="rect">
            <a:avLst/>
          </a:prstGeom>
        </p:spPr>
      </p:pic>
      <p:sp>
        <p:nvSpPr>
          <p:cNvPr id="2" name="Tekstfelt 1">
            <a:extLst>
              <a:ext uri="{FF2B5EF4-FFF2-40B4-BE49-F238E27FC236}">
                <a16:creationId xmlns:a16="http://schemas.microsoft.com/office/drawing/2014/main" id="{78059C50-880E-5DE2-0E8A-60F97E93639F}"/>
              </a:ext>
            </a:extLst>
          </p:cNvPr>
          <p:cNvSpPr txBox="1"/>
          <p:nvPr/>
        </p:nvSpPr>
        <p:spPr>
          <a:xfrm>
            <a:off x="6010191" y="1938385"/>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Construction 22%</a:t>
            </a:r>
          </a:p>
        </p:txBody>
      </p:sp>
      <p:sp>
        <p:nvSpPr>
          <p:cNvPr id="3" name="Tekstfelt 2">
            <a:extLst>
              <a:ext uri="{FF2B5EF4-FFF2-40B4-BE49-F238E27FC236}">
                <a16:creationId xmlns:a16="http://schemas.microsoft.com/office/drawing/2014/main" id="{EB9DB4F7-2DB4-7FC3-6DC6-75900475B87B}"/>
              </a:ext>
            </a:extLst>
          </p:cNvPr>
          <p:cNvSpPr txBox="1"/>
          <p:nvPr/>
        </p:nvSpPr>
        <p:spPr>
          <a:xfrm>
            <a:off x="7158161" y="3051088"/>
            <a:ext cx="2295940" cy="646331"/>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Food 2% </a:t>
            </a:r>
          </a:p>
        </p:txBody>
      </p:sp>
      <p:sp>
        <p:nvSpPr>
          <p:cNvPr id="4" name="Tekstfelt 3">
            <a:extLst>
              <a:ext uri="{FF2B5EF4-FFF2-40B4-BE49-F238E27FC236}">
                <a16:creationId xmlns:a16="http://schemas.microsoft.com/office/drawing/2014/main" id="{9CAA2373-8FCB-68AC-55D6-2C8E93016CC6}"/>
              </a:ext>
            </a:extLst>
          </p:cNvPr>
          <p:cNvSpPr txBox="1"/>
          <p:nvPr/>
        </p:nvSpPr>
        <p:spPr>
          <a:xfrm>
            <a:off x="7245666" y="3797652"/>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Energy 4%</a:t>
            </a:r>
          </a:p>
        </p:txBody>
      </p:sp>
      <p:sp>
        <p:nvSpPr>
          <p:cNvPr id="7" name="Tekstfelt 6">
            <a:extLst>
              <a:ext uri="{FF2B5EF4-FFF2-40B4-BE49-F238E27FC236}">
                <a16:creationId xmlns:a16="http://schemas.microsoft.com/office/drawing/2014/main" id="{7A40621F-41AC-08F2-CE65-9A842863EC76}"/>
              </a:ext>
            </a:extLst>
          </p:cNvPr>
          <p:cNvSpPr txBox="1"/>
          <p:nvPr/>
        </p:nvSpPr>
        <p:spPr>
          <a:xfrm>
            <a:off x="3800060" y="1684459"/>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Transportation</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1%</a:t>
            </a:r>
          </a:p>
        </p:txBody>
      </p:sp>
      <p:sp>
        <p:nvSpPr>
          <p:cNvPr id="9" name="Tekstfelt 8">
            <a:extLst>
              <a:ext uri="{FF2B5EF4-FFF2-40B4-BE49-F238E27FC236}">
                <a16:creationId xmlns:a16="http://schemas.microsoft.com/office/drawing/2014/main" id="{9520C0BB-2543-951D-2FDC-2B21FE5ED6D9}"/>
              </a:ext>
            </a:extLst>
          </p:cNvPr>
          <p:cNvSpPr txBox="1"/>
          <p:nvPr/>
        </p:nvSpPr>
        <p:spPr>
          <a:xfrm>
            <a:off x="1848043" y="2543546"/>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Medicine</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24%</a:t>
            </a:r>
          </a:p>
        </p:txBody>
      </p:sp>
      <p:sp>
        <p:nvSpPr>
          <p:cNvPr id="10" name="Tekstfelt 9">
            <a:extLst>
              <a:ext uri="{FF2B5EF4-FFF2-40B4-BE49-F238E27FC236}">
                <a16:creationId xmlns:a16="http://schemas.microsoft.com/office/drawing/2014/main" id="{BF1FB175-C396-D075-8C51-EF02DC5C6F79}"/>
              </a:ext>
            </a:extLst>
          </p:cNvPr>
          <p:cNvSpPr txBox="1"/>
          <p:nvPr/>
        </p:nvSpPr>
        <p:spPr>
          <a:xfrm>
            <a:off x="781240" y="4193618"/>
            <a:ext cx="2849733" cy="646331"/>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Anaesthesic</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gasses 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kstfelt 10">
            <a:extLst>
              <a:ext uri="{FF2B5EF4-FFF2-40B4-BE49-F238E27FC236}">
                <a16:creationId xmlns:a16="http://schemas.microsoft.com/office/drawing/2014/main" id="{7553BCCE-C8F1-367E-915F-1D23C8B20F59}"/>
              </a:ext>
            </a:extLst>
          </p:cNvPr>
          <p:cNvSpPr txBox="1"/>
          <p:nvPr/>
        </p:nvSpPr>
        <p:spPr>
          <a:xfrm>
            <a:off x="4511344" y="5796835"/>
            <a:ext cx="2295940" cy="646331"/>
          </a:xfrm>
          <a:prstGeom prst="rect">
            <a:avLst/>
          </a:prstGeom>
          <a:solidFill>
            <a:srgbClr val="D9F2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Medical Equipment 47%</a:t>
            </a:r>
          </a:p>
        </p:txBody>
      </p:sp>
    </p:spTree>
    <p:extLst>
      <p:ext uri="{BB962C8B-B14F-4D97-AF65-F5344CB8AC3E}">
        <p14:creationId xmlns:p14="http://schemas.microsoft.com/office/powerpoint/2010/main" val="710827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2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291452-8297-BF46-1853-BEC9AD1BF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492" y="6166167"/>
            <a:ext cx="1793630" cy="458835"/>
          </a:xfrm>
          <a:prstGeom prst="rect">
            <a:avLst/>
          </a:prstGeom>
        </p:spPr>
      </p:pic>
      <p:pic>
        <p:nvPicPr>
          <p:cNvPr id="17" name="Grafik 16">
            <a:extLst>
              <a:ext uri="{FF2B5EF4-FFF2-40B4-BE49-F238E27FC236}">
                <a16:creationId xmlns:a16="http://schemas.microsoft.com/office/drawing/2014/main" id="{438F863A-F94E-691A-0C67-EE1609D59D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3002" y="887997"/>
            <a:ext cx="6931307" cy="5796357"/>
          </a:xfrm>
          <a:prstGeom prst="rect">
            <a:avLst/>
          </a:prstGeom>
        </p:spPr>
      </p:pic>
      <p:sp>
        <p:nvSpPr>
          <p:cNvPr id="3" name="Tekstfelt 2">
            <a:extLst>
              <a:ext uri="{FF2B5EF4-FFF2-40B4-BE49-F238E27FC236}">
                <a16:creationId xmlns:a16="http://schemas.microsoft.com/office/drawing/2014/main" id="{65401950-86B8-D787-8981-548D75ADB4B6}"/>
              </a:ext>
            </a:extLst>
          </p:cNvPr>
          <p:cNvSpPr txBox="1"/>
          <p:nvPr/>
        </p:nvSpPr>
        <p:spPr>
          <a:xfrm>
            <a:off x="338559" y="322501"/>
            <a:ext cx="82816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Danish Regions’ Emissions </a:t>
            </a: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(2022 – 2035)</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1D44878C-B3E8-5632-D741-E2E50D96CB33}"/>
              </a:ext>
            </a:extLst>
          </p:cNvPr>
          <p:cNvSpPr txBox="1"/>
          <p:nvPr/>
        </p:nvSpPr>
        <p:spPr>
          <a:xfrm>
            <a:off x="7662512" y="6275744"/>
            <a:ext cx="1726485"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Energy</a:t>
            </a:r>
          </a:p>
        </p:txBody>
      </p:sp>
      <p:sp>
        <p:nvSpPr>
          <p:cNvPr id="4" name="Tekstfelt 3">
            <a:extLst>
              <a:ext uri="{FF2B5EF4-FFF2-40B4-BE49-F238E27FC236}">
                <a16:creationId xmlns:a16="http://schemas.microsoft.com/office/drawing/2014/main" id="{FB73249F-0CAE-5AAF-B1B8-2BA52B5C3552}"/>
              </a:ext>
            </a:extLst>
          </p:cNvPr>
          <p:cNvSpPr txBox="1"/>
          <p:nvPr/>
        </p:nvSpPr>
        <p:spPr>
          <a:xfrm>
            <a:off x="5499281" y="5686493"/>
            <a:ext cx="849734" cy="646331"/>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Medical </a:t>
            </a: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Equip-ment</a:t>
            </a:r>
            <a:endPar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kstfelt 5">
            <a:extLst>
              <a:ext uri="{FF2B5EF4-FFF2-40B4-BE49-F238E27FC236}">
                <a16:creationId xmlns:a16="http://schemas.microsoft.com/office/drawing/2014/main" id="{3DBB27F2-728F-34FB-EA40-31A42D0B66D4}"/>
              </a:ext>
            </a:extLst>
          </p:cNvPr>
          <p:cNvSpPr txBox="1"/>
          <p:nvPr/>
        </p:nvSpPr>
        <p:spPr>
          <a:xfrm>
            <a:off x="6637805" y="5894238"/>
            <a:ext cx="849734"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Medicine</a:t>
            </a:r>
            <a:endPar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kstfelt 6">
            <a:extLst>
              <a:ext uri="{FF2B5EF4-FFF2-40B4-BE49-F238E27FC236}">
                <a16:creationId xmlns:a16="http://schemas.microsoft.com/office/drawing/2014/main" id="{D5321560-D9A1-8810-FFA8-09DA3A97C7A7}"/>
              </a:ext>
            </a:extLst>
          </p:cNvPr>
          <p:cNvSpPr txBox="1"/>
          <p:nvPr/>
        </p:nvSpPr>
        <p:spPr>
          <a:xfrm>
            <a:off x="7811137" y="5894238"/>
            <a:ext cx="2370355"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Anaesthesia</a:t>
            </a: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 Gasses</a:t>
            </a:r>
          </a:p>
        </p:txBody>
      </p:sp>
      <p:sp>
        <p:nvSpPr>
          <p:cNvPr id="8" name="Tekstfelt 7">
            <a:extLst>
              <a:ext uri="{FF2B5EF4-FFF2-40B4-BE49-F238E27FC236}">
                <a16:creationId xmlns:a16="http://schemas.microsoft.com/office/drawing/2014/main" id="{03C4A0D7-DC90-69E4-7960-94B333C30FF6}"/>
              </a:ext>
            </a:extLst>
          </p:cNvPr>
          <p:cNvSpPr txBox="1"/>
          <p:nvPr/>
        </p:nvSpPr>
        <p:spPr>
          <a:xfrm>
            <a:off x="4966234" y="6275744"/>
            <a:ext cx="849734"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Foods</a:t>
            </a:r>
          </a:p>
        </p:txBody>
      </p:sp>
      <p:sp>
        <p:nvSpPr>
          <p:cNvPr id="9" name="Tekstfelt 8">
            <a:extLst>
              <a:ext uri="{FF2B5EF4-FFF2-40B4-BE49-F238E27FC236}">
                <a16:creationId xmlns:a16="http://schemas.microsoft.com/office/drawing/2014/main" id="{C554FD17-3D7B-ABFF-A37D-52216DB11621}"/>
              </a:ext>
            </a:extLst>
          </p:cNvPr>
          <p:cNvSpPr txBox="1"/>
          <p:nvPr/>
        </p:nvSpPr>
        <p:spPr>
          <a:xfrm>
            <a:off x="6295746" y="6281068"/>
            <a:ext cx="1043169"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Transport</a:t>
            </a:r>
          </a:p>
        </p:txBody>
      </p:sp>
      <p:sp>
        <p:nvSpPr>
          <p:cNvPr id="10" name="Tekstfelt 9">
            <a:extLst>
              <a:ext uri="{FF2B5EF4-FFF2-40B4-BE49-F238E27FC236}">
                <a16:creationId xmlns:a16="http://schemas.microsoft.com/office/drawing/2014/main" id="{1B7B4EC0-4585-785F-F769-1FF28F7A0F0E}"/>
              </a:ext>
            </a:extLst>
          </p:cNvPr>
          <p:cNvSpPr txBox="1"/>
          <p:nvPr/>
        </p:nvSpPr>
        <p:spPr>
          <a:xfrm>
            <a:off x="4325949" y="5801904"/>
            <a:ext cx="849734" cy="461665"/>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Construction</a:t>
            </a:r>
          </a:p>
        </p:txBody>
      </p:sp>
      <p:sp>
        <p:nvSpPr>
          <p:cNvPr id="11" name="Tekstfelt 10">
            <a:extLst>
              <a:ext uri="{FF2B5EF4-FFF2-40B4-BE49-F238E27FC236}">
                <a16:creationId xmlns:a16="http://schemas.microsoft.com/office/drawing/2014/main" id="{CA8CB118-A60D-4522-C2FC-5EC383DF5DC4}"/>
              </a:ext>
            </a:extLst>
          </p:cNvPr>
          <p:cNvSpPr txBox="1"/>
          <p:nvPr/>
        </p:nvSpPr>
        <p:spPr>
          <a:xfrm rot="16200000">
            <a:off x="1649008" y="2728809"/>
            <a:ext cx="2640458" cy="307777"/>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ptos" panose="02110004020202020204"/>
                <a:ea typeface="+mn-ea"/>
                <a:cs typeface="+mn-cs"/>
              </a:rPr>
              <a:t>Mio. tons of CO2e</a:t>
            </a:r>
          </a:p>
        </p:txBody>
      </p:sp>
    </p:spTree>
    <p:extLst>
      <p:ext uri="{BB962C8B-B14F-4D97-AF65-F5344CB8AC3E}">
        <p14:creationId xmlns:p14="http://schemas.microsoft.com/office/powerpoint/2010/main" val="981220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3B08770A-E9FF-0D3F-634E-5807B6186E8D}"/>
              </a:ext>
            </a:extLst>
          </p:cNvPr>
          <p:cNvSpPr txBox="1"/>
          <p:nvPr/>
        </p:nvSpPr>
        <p:spPr>
          <a:xfrm>
            <a:off x="451095" y="278763"/>
            <a:ext cx="7535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Strategic </a:t>
            </a:r>
            <a:r>
              <a:rPr kumimoji="0" lang="da-DK"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Goal</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CB979FAD-D921-7499-32DE-E94A0D53340C}"/>
              </a:ext>
            </a:extLst>
          </p:cNvPr>
          <p:cNvPicPr>
            <a:picLocks noChangeAspect="1"/>
          </p:cNvPicPr>
          <p:nvPr/>
        </p:nvPicPr>
        <p:blipFill>
          <a:blip r:embed="rId3"/>
          <a:stretch>
            <a:fillRect/>
          </a:stretch>
        </p:blipFill>
        <p:spPr>
          <a:xfrm rot="732491">
            <a:off x="7396569" y="639559"/>
            <a:ext cx="4021636" cy="5697318"/>
          </a:xfrm>
          <a:prstGeom prst="rect">
            <a:avLst/>
          </a:prstGeom>
        </p:spPr>
      </p:pic>
      <p:sp>
        <p:nvSpPr>
          <p:cNvPr id="4" name="Tekstfelt 3">
            <a:extLst>
              <a:ext uri="{FF2B5EF4-FFF2-40B4-BE49-F238E27FC236}">
                <a16:creationId xmlns:a16="http://schemas.microsoft.com/office/drawing/2014/main" id="{ABC6952E-2670-9098-796C-6B4986B3166F}"/>
              </a:ext>
            </a:extLst>
          </p:cNvPr>
          <p:cNvSpPr txBox="1"/>
          <p:nvPr/>
        </p:nvSpPr>
        <p:spPr>
          <a:xfrm>
            <a:off x="451095" y="1539427"/>
            <a:ext cx="6961759" cy="1077218"/>
          </a:xfrm>
          <a:prstGeom prst="rect">
            <a:avLst/>
          </a:prstGeom>
          <a:noFill/>
          <a:ln>
            <a:solidFill>
              <a:schemeClr val="accent3">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u="none" strike="noStrike" kern="1200" cap="none" spc="0" normalizeH="0" baseline="0" noProof="0" dirty="0">
                <a:ln>
                  <a:noFill/>
                </a:ln>
                <a:solidFill>
                  <a:prstClr val="black"/>
                </a:solidFill>
                <a:effectLst/>
                <a:uLnTx/>
                <a:uFillTx/>
                <a:latin typeface="Aptos" panose="02110004020202020204"/>
                <a:ea typeface="+mn-ea"/>
                <a:cs typeface="+mn-cs"/>
              </a:rPr>
              <a:t>50% CO2 </a:t>
            </a:r>
            <a:r>
              <a:rPr kumimoji="0" lang="da-DK" sz="4000" b="1" u="none" strike="noStrike" kern="1200" cap="none" spc="0" normalizeH="0" baseline="0" noProof="0" dirty="0" err="1">
                <a:ln>
                  <a:noFill/>
                </a:ln>
                <a:solidFill>
                  <a:prstClr val="black"/>
                </a:solidFill>
                <a:effectLst/>
                <a:uLnTx/>
                <a:uFillTx/>
                <a:latin typeface="Aptos" panose="02110004020202020204"/>
                <a:ea typeface="+mn-ea"/>
                <a:cs typeface="+mn-cs"/>
              </a:rPr>
              <a:t>reduction</a:t>
            </a:r>
            <a:r>
              <a:rPr kumimoji="0" lang="da-DK" sz="4000" b="1" u="none" strike="noStrike" kern="1200" cap="none" spc="0" normalizeH="0" baseline="0" noProof="0" dirty="0">
                <a:ln>
                  <a:noFill/>
                </a:ln>
                <a:solidFill>
                  <a:prstClr val="black"/>
                </a:solidFill>
                <a:effectLst/>
                <a:uLnTx/>
                <a:uFillTx/>
                <a:latin typeface="Aptos" panose="02110004020202020204"/>
                <a:ea typeface="+mn-ea"/>
                <a:cs typeface="+mn-cs"/>
              </a:rPr>
              <a:t> by 2035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u="none" strike="noStrike" kern="1200" cap="none" spc="0" normalizeH="0" baseline="0" noProof="0" dirty="0">
                <a:ln>
                  <a:noFill/>
                </a:ln>
                <a:solidFill>
                  <a:prstClr val="black"/>
                </a:solidFill>
                <a:effectLst/>
                <a:uLnTx/>
                <a:uFillTx/>
                <a:latin typeface="Aptos" panose="02110004020202020204"/>
                <a:ea typeface="+mn-ea"/>
                <a:cs typeface="+mn-cs"/>
              </a:rPr>
              <a:t>(2022 baseline)</a:t>
            </a:r>
          </a:p>
        </p:txBody>
      </p:sp>
      <p:pic>
        <p:nvPicPr>
          <p:cNvPr id="7" name="Grafik 6">
            <a:extLst>
              <a:ext uri="{FF2B5EF4-FFF2-40B4-BE49-F238E27FC236}">
                <a16:creationId xmlns:a16="http://schemas.microsoft.com/office/drawing/2014/main" id="{3B61D0FA-4D35-6A98-4775-6E9BC0F0D0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9733" y="2868989"/>
            <a:ext cx="3411166" cy="3596343"/>
          </a:xfrm>
          <a:prstGeom prst="rect">
            <a:avLst/>
          </a:prstGeom>
        </p:spPr>
      </p:pic>
      <p:sp>
        <p:nvSpPr>
          <p:cNvPr id="2" name="Tekstfelt 1">
            <a:extLst>
              <a:ext uri="{FF2B5EF4-FFF2-40B4-BE49-F238E27FC236}">
                <a16:creationId xmlns:a16="http://schemas.microsoft.com/office/drawing/2014/main" id="{CBA32FE0-8DB3-E970-6FE8-8F9B4D903127}"/>
              </a:ext>
            </a:extLst>
          </p:cNvPr>
          <p:cNvSpPr txBox="1"/>
          <p:nvPr/>
        </p:nvSpPr>
        <p:spPr>
          <a:xfrm>
            <a:off x="3453414" y="3826278"/>
            <a:ext cx="1074198" cy="276999"/>
          </a:xfrm>
          <a:prstGeom prst="rect">
            <a:avLst/>
          </a:prstGeom>
          <a:solidFill>
            <a:srgbClr val="FFE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Aptos" panose="02110004020202020204"/>
                <a:ea typeface="+mn-ea"/>
                <a:cs typeface="+mn-cs"/>
              </a:rPr>
              <a:t>Procurement</a:t>
            </a:r>
            <a:endPar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kstfelt 4">
            <a:extLst>
              <a:ext uri="{FF2B5EF4-FFF2-40B4-BE49-F238E27FC236}">
                <a16:creationId xmlns:a16="http://schemas.microsoft.com/office/drawing/2014/main" id="{98A54C01-F5AF-3B99-4336-1DF39DC2EBDB}"/>
              </a:ext>
            </a:extLst>
          </p:cNvPr>
          <p:cNvSpPr txBox="1"/>
          <p:nvPr/>
        </p:nvSpPr>
        <p:spPr>
          <a:xfrm>
            <a:off x="5193439" y="4252400"/>
            <a:ext cx="1047564" cy="769441"/>
          </a:xfrm>
          <a:prstGeom prst="rect">
            <a:avLst/>
          </a:prstGeom>
          <a:solidFill>
            <a:srgbClr val="EBCBC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Circular</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Economy</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&amp; Patterns of </a:t>
            </a: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Consumption</a:t>
            </a:r>
            <a:endPar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kstfelt 5">
            <a:extLst>
              <a:ext uri="{FF2B5EF4-FFF2-40B4-BE49-F238E27FC236}">
                <a16:creationId xmlns:a16="http://schemas.microsoft.com/office/drawing/2014/main" id="{2A5B7044-962D-1216-6F21-FA3B8BE503DB}"/>
              </a:ext>
            </a:extLst>
          </p:cNvPr>
          <p:cNvSpPr txBox="1"/>
          <p:nvPr/>
        </p:nvSpPr>
        <p:spPr>
          <a:xfrm>
            <a:off x="3524438" y="5585831"/>
            <a:ext cx="1162974" cy="646331"/>
          </a:xfrm>
          <a:prstGeom prst="rect">
            <a:avLst/>
          </a:prstGeom>
          <a:solidFill>
            <a:srgbClr val="EBB95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rPr>
              <a:t>Energy, </a:t>
            </a:r>
            <a:r>
              <a:rPr kumimoji="0" lang="da-DK" sz="1200" b="0" i="0" u="none" strike="noStrike" kern="1200" cap="none" spc="0" normalizeH="0" baseline="0" noProof="0" dirty="0" err="1">
                <a:ln>
                  <a:noFill/>
                </a:ln>
                <a:solidFill>
                  <a:prstClr val="black"/>
                </a:solidFill>
                <a:effectLst/>
                <a:uLnTx/>
                <a:uFillTx/>
                <a:latin typeface="Aptos" panose="02110004020202020204"/>
                <a:ea typeface="+mn-ea"/>
                <a:cs typeface="+mn-cs"/>
              </a:rPr>
              <a:t>Transportation</a:t>
            </a:r>
            <a:r>
              <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rPr>
              <a:t> &amp;Construction</a:t>
            </a:r>
          </a:p>
        </p:txBody>
      </p:sp>
    </p:spTree>
    <p:extLst>
      <p:ext uri="{BB962C8B-B14F-4D97-AF65-F5344CB8AC3E}">
        <p14:creationId xmlns:p14="http://schemas.microsoft.com/office/powerpoint/2010/main" val="3980673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291452-8297-BF46-1853-BEC9AD1BF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492" y="6166167"/>
            <a:ext cx="1793630" cy="458835"/>
          </a:xfrm>
          <a:prstGeom prst="rect">
            <a:avLst/>
          </a:prstGeom>
        </p:spPr>
      </p:pic>
      <p:sp>
        <p:nvSpPr>
          <p:cNvPr id="8" name="Tekstfelt 7">
            <a:extLst>
              <a:ext uri="{FF2B5EF4-FFF2-40B4-BE49-F238E27FC236}">
                <a16:creationId xmlns:a16="http://schemas.microsoft.com/office/drawing/2014/main" id="{3B08770A-E9FF-0D3F-634E-5807B6186E8D}"/>
              </a:ext>
            </a:extLst>
          </p:cNvPr>
          <p:cNvSpPr txBox="1"/>
          <p:nvPr/>
        </p:nvSpPr>
        <p:spPr>
          <a:xfrm>
            <a:off x="451095" y="278763"/>
            <a:ext cx="1113426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Danish Regions’ Emissions </a:t>
            </a:r>
            <a:r>
              <a:rPr kumimoji="0" lang="da-DK"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somatic</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and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psychiatric</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hospitals, social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area</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ambulances and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supporting</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a-DK" sz="1400" b="1" i="1"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staff</a:t>
            </a:r>
            <a:r>
              <a:rPr kumimoji="0" lang="da-DK" sz="1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da-DK" sz="24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Grafik 5">
            <a:extLst>
              <a:ext uri="{FF2B5EF4-FFF2-40B4-BE49-F238E27FC236}">
                <a16:creationId xmlns:a16="http://schemas.microsoft.com/office/drawing/2014/main" id="{97F503B2-F5F2-E912-FBAD-51D96AEED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3425" y="1680158"/>
            <a:ext cx="7535436" cy="4715426"/>
          </a:xfrm>
          <a:prstGeom prst="rect">
            <a:avLst/>
          </a:prstGeom>
        </p:spPr>
      </p:pic>
      <p:sp>
        <p:nvSpPr>
          <p:cNvPr id="2" name="Tekstfelt 1">
            <a:extLst>
              <a:ext uri="{FF2B5EF4-FFF2-40B4-BE49-F238E27FC236}">
                <a16:creationId xmlns:a16="http://schemas.microsoft.com/office/drawing/2014/main" id="{78059C50-880E-5DE2-0E8A-60F97E93639F}"/>
              </a:ext>
            </a:extLst>
          </p:cNvPr>
          <p:cNvSpPr txBox="1"/>
          <p:nvPr/>
        </p:nvSpPr>
        <p:spPr>
          <a:xfrm>
            <a:off x="6010191" y="1938385"/>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Construction 22%</a:t>
            </a:r>
          </a:p>
        </p:txBody>
      </p:sp>
      <p:sp>
        <p:nvSpPr>
          <p:cNvPr id="3" name="Tekstfelt 2">
            <a:extLst>
              <a:ext uri="{FF2B5EF4-FFF2-40B4-BE49-F238E27FC236}">
                <a16:creationId xmlns:a16="http://schemas.microsoft.com/office/drawing/2014/main" id="{EB9DB4F7-2DB4-7FC3-6DC6-75900475B87B}"/>
              </a:ext>
            </a:extLst>
          </p:cNvPr>
          <p:cNvSpPr txBox="1"/>
          <p:nvPr/>
        </p:nvSpPr>
        <p:spPr>
          <a:xfrm>
            <a:off x="7158161" y="3051088"/>
            <a:ext cx="2295940" cy="646331"/>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Food 2% </a:t>
            </a:r>
          </a:p>
        </p:txBody>
      </p:sp>
      <p:sp>
        <p:nvSpPr>
          <p:cNvPr id="4" name="Tekstfelt 3">
            <a:extLst>
              <a:ext uri="{FF2B5EF4-FFF2-40B4-BE49-F238E27FC236}">
                <a16:creationId xmlns:a16="http://schemas.microsoft.com/office/drawing/2014/main" id="{9CAA2373-8FCB-68AC-55D6-2C8E93016CC6}"/>
              </a:ext>
            </a:extLst>
          </p:cNvPr>
          <p:cNvSpPr txBox="1"/>
          <p:nvPr/>
        </p:nvSpPr>
        <p:spPr>
          <a:xfrm>
            <a:off x="7245666" y="3797652"/>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Energy 4%</a:t>
            </a:r>
          </a:p>
        </p:txBody>
      </p:sp>
      <p:sp>
        <p:nvSpPr>
          <p:cNvPr id="7" name="Tekstfelt 6">
            <a:extLst>
              <a:ext uri="{FF2B5EF4-FFF2-40B4-BE49-F238E27FC236}">
                <a16:creationId xmlns:a16="http://schemas.microsoft.com/office/drawing/2014/main" id="{7A40621F-41AC-08F2-CE65-9A842863EC76}"/>
              </a:ext>
            </a:extLst>
          </p:cNvPr>
          <p:cNvSpPr txBox="1"/>
          <p:nvPr/>
        </p:nvSpPr>
        <p:spPr>
          <a:xfrm>
            <a:off x="3800060" y="1684459"/>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Transportation</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1%</a:t>
            </a:r>
          </a:p>
        </p:txBody>
      </p:sp>
      <p:sp>
        <p:nvSpPr>
          <p:cNvPr id="9" name="Tekstfelt 8">
            <a:extLst>
              <a:ext uri="{FF2B5EF4-FFF2-40B4-BE49-F238E27FC236}">
                <a16:creationId xmlns:a16="http://schemas.microsoft.com/office/drawing/2014/main" id="{9520C0BB-2543-951D-2FDC-2B21FE5ED6D9}"/>
              </a:ext>
            </a:extLst>
          </p:cNvPr>
          <p:cNvSpPr txBox="1"/>
          <p:nvPr/>
        </p:nvSpPr>
        <p:spPr>
          <a:xfrm>
            <a:off x="1848043" y="2543546"/>
            <a:ext cx="2295940" cy="369332"/>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Medicine</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24%</a:t>
            </a:r>
          </a:p>
        </p:txBody>
      </p:sp>
      <p:sp>
        <p:nvSpPr>
          <p:cNvPr id="10" name="Tekstfelt 9">
            <a:extLst>
              <a:ext uri="{FF2B5EF4-FFF2-40B4-BE49-F238E27FC236}">
                <a16:creationId xmlns:a16="http://schemas.microsoft.com/office/drawing/2014/main" id="{BF1FB175-C396-D075-8C51-EF02DC5C6F79}"/>
              </a:ext>
            </a:extLst>
          </p:cNvPr>
          <p:cNvSpPr txBox="1"/>
          <p:nvPr/>
        </p:nvSpPr>
        <p:spPr>
          <a:xfrm>
            <a:off x="781240" y="4193618"/>
            <a:ext cx="2849733" cy="646331"/>
          </a:xfrm>
          <a:prstGeom prst="rect">
            <a:avLst/>
          </a:prstGeom>
          <a:solidFill>
            <a:srgbClr val="D9F2D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err="1">
                <a:ln>
                  <a:noFill/>
                </a:ln>
                <a:solidFill>
                  <a:prstClr val="black"/>
                </a:solidFill>
                <a:effectLst/>
                <a:uLnTx/>
                <a:uFillTx/>
                <a:latin typeface="Aptos" panose="02110004020202020204"/>
                <a:ea typeface="+mn-ea"/>
                <a:cs typeface="+mn-cs"/>
              </a:rPr>
              <a:t>Anaesthesic</a:t>
            </a: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 gasses 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kstfelt 10">
            <a:extLst>
              <a:ext uri="{FF2B5EF4-FFF2-40B4-BE49-F238E27FC236}">
                <a16:creationId xmlns:a16="http://schemas.microsoft.com/office/drawing/2014/main" id="{7553BCCE-C8F1-367E-915F-1D23C8B20F59}"/>
              </a:ext>
            </a:extLst>
          </p:cNvPr>
          <p:cNvSpPr txBox="1"/>
          <p:nvPr/>
        </p:nvSpPr>
        <p:spPr>
          <a:xfrm>
            <a:off x="4511344" y="5796835"/>
            <a:ext cx="2295940" cy="646331"/>
          </a:xfrm>
          <a:prstGeom prst="rect">
            <a:avLst/>
          </a:prstGeom>
          <a:solidFill>
            <a:srgbClr val="D9F2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Aptos" panose="02110004020202020204"/>
                <a:ea typeface="+mn-ea"/>
                <a:cs typeface="+mn-cs"/>
              </a:rPr>
              <a:t>Medical Equipment 47%</a:t>
            </a:r>
          </a:p>
        </p:txBody>
      </p:sp>
      <p:sp>
        <p:nvSpPr>
          <p:cNvPr id="12" name="Rutediagram: Forsinkelse 11">
            <a:extLst>
              <a:ext uri="{FF2B5EF4-FFF2-40B4-BE49-F238E27FC236}">
                <a16:creationId xmlns:a16="http://schemas.microsoft.com/office/drawing/2014/main" id="{980547B7-44D9-81B6-10EF-63EF6F4FD6F5}"/>
              </a:ext>
            </a:extLst>
          </p:cNvPr>
          <p:cNvSpPr/>
          <p:nvPr/>
        </p:nvSpPr>
        <p:spPr>
          <a:xfrm>
            <a:off x="5544274" y="2210144"/>
            <a:ext cx="1724627" cy="3530902"/>
          </a:xfrm>
          <a:prstGeom prst="flowChartDelay">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771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2000"/>
          </a:schemeClr>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291452-8297-BF46-1853-BEC9AD1BF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81492" y="6166167"/>
            <a:ext cx="1793630" cy="458835"/>
          </a:xfrm>
          <a:prstGeom prst="rect">
            <a:avLst/>
          </a:prstGeom>
        </p:spPr>
      </p:pic>
      <p:pic>
        <p:nvPicPr>
          <p:cNvPr id="17" name="Grafik 16">
            <a:extLst>
              <a:ext uri="{FF2B5EF4-FFF2-40B4-BE49-F238E27FC236}">
                <a16:creationId xmlns:a16="http://schemas.microsoft.com/office/drawing/2014/main" id="{438F863A-F94E-691A-0C67-EE1609D59D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3002" y="887997"/>
            <a:ext cx="6931307" cy="5796357"/>
          </a:xfrm>
          <a:prstGeom prst="rect">
            <a:avLst/>
          </a:prstGeom>
        </p:spPr>
      </p:pic>
      <p:sp>
        <p:nvSpPr>
          <p:cNvPr id="3" name="Tekstfelt 2">
            <a:extLst>
              <a:ext uri="{FF2B5EF4-FFF2-40B4-BE49-F238E27FC236}">
                <a16:creationId xmlns:a16="http://schemas.microsoft.com/office/drawing/2014/main" id="{65401950-86B8-D787-8981-548D75ADB4B6}"/>
              </a:ext>
            </a:extLst>
          </p:cNvPr>
          <p:cNvSpPr txBox="1"/>
          <p:nvPr/>
        </p:nvSpPr>
        <p:spPr>
          <a:xfrm>
            <a:off x="338559" y="322501"/>
            <a:ext cx="82816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Danish Regions’ Emissions </a:t>
            </a:r>
            <a:r>
              <a:rPr kumimoji="0" lang="da-DK" sz="1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(2022 – 2035)</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1D44878C-B3E8-5632-D741-E2E50D96CB33}"/>
              </a:ext>
            </a:extLst>
          </p:cNvPr>
          <p:cNvSpPr txBox="1"/>
          <p:nvPr/>
        </p:nvSpPr>
        <p:spPr>
          <a:xfrm>
            <a:off x="7662512" y="6275744"/>
            <a:ext cx="1726485"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Energy</a:t>
            </a:r>
          </a:p>
        </p:txBody>
      </p:sp>
      <p:sp>
        <p:nvSpPr>
          <p:cNvPr id="4" name="Tekstfelt 3">
            <a:extLst>
              <a:ext uri="{FF2B5EF4-FFF2-40B4-BE49-F238E27FC236}">
                <a16:creationId xmlns:a16="http://schemas.microsoft.com/office/drawing/2014/main" id="{FB73249F-0CAE-5AAF-B1B8-2BA52B5C3552}"/>
              </a:ext>
            </a:extLst>
          </p:cNvPr>
          <p:cNvSpPr txBox="1"/>
          <p:nvPr/>
        </p:nvSpPr>
        <p:spPr>
          <a:xfrm>
            <a:off x="5499281" y="5686493"/>
            <a:ext cx="849734" cy="646331"/>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Medical </a:t>
            </a: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Equip-ment</a:t>
            </a:r>
            <a:endPar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kstfelt 5">
            <a:extLst>
              <a:ext uri="{FF2B5EF4-FFF2-40B4-BE49-F238E27FC236}">
                <a16:creationId xmlns:a16="http://schemas.microsoft.com/office/drawing/2014/main" id="{3DBB27F2-728F-34FB-EA40-31A42D0B66D4}"/>
              </a:ext>
            </a:extLst>
          </p:cNvPr>
          <p:cNvSpPr txBox="1"/>
          <p:nvPr/>
        </p:nvSpPr>
        <p:spPr>
          <a:xfrm>
            <a:off x="6637805" y="5894238"/>
            <a:ext cx="849734"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Medicine</a:t>
            </a:r>
            <a:endPar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kstfelt 6">
            <a:extLst>
              <a:ext uri="{FF2B5EF4-FFF2-40B4-BE49-F238E27FC236}">
                <a16:creationId xmlns:a16="http://schemas.microsoft.com/office/drawing/2014/main" id="{D5321560-D9A1-8810-FFA8-09DA3A97C7A7}"/>
              </a:ext>
            </a:extLst>
          </p:cNvPr>
          <p:cNvSpPr txBox="1"/>
          <p:nvPr/>
        </p:nvSpPr>
        <p:spPr>
          <a:xfrm>
            <a:off x="7811137" y="5894238"/>
            <a:ext cx="2370355"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err="1">
                <a:ln>
                  <a:noFill/>
                </a:ln>
                <a:solidFill>
                  <a:prstClr val="black"/>
                </a:solidFill>
                <a:effectLst/>
                <a:uLnTx/>
                <a:uFillTx/>
                <a:latin typeface="Aptos" panose="02110004020202020204"/>
                <a:ea typeface="+mn-ea"/>
                <a:cs typeface="+mn-cs"/>
              </a:rPr>
              <a:t>Anaesthesia</a:t>
            </a: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 Gasses</a:t>
            </a:r>
          </a:p>
        </p:txBody>
      </p:sp>
      <p:sp>
        <p:nvSpPr>
          <p:cNvPr id="8" name="Tekstfelt 7">
            <a:extLst>
              <a:ext uri="{FF2B5EF4-FFF2-40B4-BE49-F238E27FC236}">
                <a16:creationId xmlns:a16="http://schemas.microsoft.com/office/drawing/2014/main" id="{03C4A0D7-DC90-69E4-7960-94B333C30FF6}"/>
              </a:ext>
            </a:extLst>
          </p:cNvPr>
          <p:cNvSpPr txBox="1"/>
          <p:nvPr/>
        </p:nvSpPr>
        <p:spPr>
          <a:xfrm>
            <a:off x="4966234" y="6275744"/>
            <a:ext cx="849734"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Foods</a:t>
            </a:r>
          </a:p>
        </p:txBody>
      </p:sp>
      <p:sp>
        <p:nvSpPr>
          <p:cNvPr id="9" name="Tekstfelt 8">
            <a:extLst>
              <a:ext uri="{FF2B5EF4-FFF2-40B4-BE49-F238E27FC236}">
                <a16:creationId xmlns:a16="http://schemas.microsoft.com/office/drawing/2014/main" id="{C554FD17-3D7B-ABFF-A37D-52216DB11621}"/>
              </a:ext>
            </a:extLst>
          </p:cNvPr>
          <p:cNvSpPr txBox="1"/>
          <p:nvPr/>
        </p:nvSpPr>
        <p:spPr>
          <a:xfrm>
            <a:off x="6295746" y="6281068"/>
            <a:ext cx="1043169" cy="276999"/>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Transport</a:t>
            </a:r>
          </a:p>
        </p:txBody>
      </p:sp>
      <p:sp>
        <p:nvSpPr>
          <p:cNvPr id="10" name="Tekstfelt 9">
            <a:extLst>
              <a:ext uri="{FF2B5EF4-FFF2-40B4-BE49-F238E27FC236}">
                <a16:creationId xmlns:a16="http://schemas.microsoft.com/office/drawing/2014/main" id="{1B7B4EC0-4585-785F-F769-1FF28F7A0F0E}"/>
              </a:ext>
            </a:extLst>
          </p:cNvPr>
          <p:cNvSpPr txBox="1"/>
          <p:nvPr/>
        </p:nvSpPr>
        <p:spPr>
          <a:xfrm>
            <a:off x="4325949" y="5801904"/>
            <a:ext cx="849734" cy="461665"/>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prstClr val="black"/>
                </a:solidFill>
                <a:effectLst/>
                <a:uLnTx/>
                <a:uFillTx/>
                <a:latin typeface="Aptos" panose="02110004020202020204"/>
                <a:ea typeface="+mn-ea"/>
                <a:cs typeface="+mn-cs"/>
              </a:rPr>
              <a:t>Construction</a:t>
            </a:r>
          </a:p>
        </p:txBody>
      </p:sp>
      <p:sp>
        <p:nvSpPr>
          <p:cNvPr id="11" name="Tekstfelt 10">
            <a:extLst>
              <a:ext uri="{FF2B5EF4-FFF2-40B4-BE49-F238E27FC236}">
                <a16:creationId xmlns:a16="http://schemas.microsoft.com/office/drawing/2014/main" id="{CA8CB118-A60D-4522-C2FC-5EC383DF5DC4}"/>
              </a:ext>
            </a:extLst>
          </p:cNvPr>
          <p:cNvSpPr txBox="1"/>
          <p:nvPr/>
        </p:nvSpPr>
        <p:spPr>
          <a:xfrm rot="16200000">
            <a:off x="1418188" y="2497990"/>
            <a:ext cx="3102097" cy="307777"/>
          </a:xfrm>
          <a:prstGeom prst="rect">
            <a:avLst/>
          </a:prstGeom>
          <a:solidFill>
            <a:srgbClr val="E4F6D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solidFill>
                  <a:prstClr val="black"/>
                </a:solidFill>
                <a:effectLst/>
                <a:uLnTx/>
                <a:uFillTx/>
                <a:latin typeface="Aptos" panose="02110004020202020204"/>
                <a:ea typeface="+mn-ea"/>
                <a:cs typeface="+mn-cs"/>
              </a:rPr>
              <a:t>Mio. tons of CO2e</a:t>
            </a:r>
          </a:p>
        </p:txBody>
      </p:sp>
    </p:spTree>
    <p:extLst>
      <p:ext uri="{BB962C8B-B14F-4D97-AF65-F5344CB8AC3E}">
        <p14:creationId xmlns:p14="http://schemas.microsoft.com/office/powerpoint/2010/main" val="199735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3B08770A-E9FF-0D3F-634E-5807B6186E8D}"/>
              </a:ext>
            </a:extLst>
          </p:cNvPr>
          <p:cNvSpPr txBox="1"/>
          <p:nvPr/>
        </p:nvSpPr>
        <p:spPr>
          <a:xfrm>
            <a:off x="451094" y="278763"/>
            <a:ext cx="7535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National Strategic </a:t>
            </a:r>
            <a:r>
              <a:rPr kumimoji="0" lang="da-DK"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Goal</a:t>
            </a:r>
            <a:endParaRPr kumimoji="0" lang="da-DK"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CB979FAD-D921-7499-32DE-E94A0D53340C}"/>
              </a:ext>
            </a:extLst>
          </p:cNvPr>
          <p:cNvPicPr>
            <a:picLocks noChangeAspect="1"/>
          </p:cNvPicPr>
          <p:nvPr/>
        </p:nvPicPr>
        <p:blipFill>
          <a:blip r:embed="rId3"/>
          <a:stretch>
            <a:fillRect/>
          </a:stretch>
        </p:blipFill>
        <p:spPr>
          <a:xfrm rot="732491">
            <a:off x="7396569" y="639559"/>
            <a:ext cx="4021636" cy="5697318"/>
          </a:xfrm>
          <a:prstGeom prst="rect">
            <a:avLst/>
          </a:prstGeom>
        </p:spPr>
      </p:pic>
      <p:sp>
        <p:nvSpPr>
          <p:cNvPr id="4" name="Tekstfelt 3">
            <a:extLst>
              <a:ext uri="{FF2B5EF4-FFF2-40B4-BE49-F238E27FC236}">
                <a16:creationId xmlns:a16="http://schemas.microsoft.com/office/drawing/2014/main" id="{ABC6952E-2670-9098-796C-6B4986B3166F}"/>
              </a:ext>
            </a:extLst>
          </p:cNvPr>
          <p:cNvSpPr txBox="1"/>
          <p:nvPr/>
        </p:nvSpPr>
        <p:spPr>
          <a:xfrm>
            <a:off x="451094" y="1540091"/>
            <a:ext cx="6961759" cy="1077218"/>
          </a:xfrm>
          <a:prstGeom prst="rect">
            <a:avLst/>
          </a:prstGeom>
          <a:noFill/>
          <a:ln>
            <a:solidFill>
              <a:schemeClr val="accent3">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u="none" strike="noStrike" kern="1200" cap="none" spc="0" normalizeH="0" baseline="0" noProof="0" dirty="0">
                <a:ln>
                  <a:noFill/>
                </a:ln>
                <a:solidFill>
                  <a:prstClr val="black"/>
                </a:solidFill>
                <a:effectLst/>
                <a:uLnTx/>
                <a:uFillTx/>
                <a:latin typeface="Aptos" panose="02110004020202020204"/>
                <a:ea typeface="+mn-ea"/>
                <a:cs typeface="+mn-cs"/>
              </a:rPr>
              <a:t>50% CO2 </a:t>
            </a:r>
            <a:r>
              <a:rPr kumimoji="0" lang="da-DK" sz="4000" b="1" u="none" strike="noStrike" kern="1200" cap="none" spc="0" normalizeH="0" baseline="0" noProof="0" dirty="0" err="1">
                <a:ln>
                  <a:noFill/>
                </a:ln>
                <a:solidFill>
                  <a:prstClr val="black"/>
                </a:solidFill>
                <a:effectLst/>
                <a:uLnTx/>
                <a:uFillTx/>
                <a:latin typeface="Aptos" panose="02110004020202020204"/>
                <a:ea typeface="+mn-ea"/>
                <a:cs typeface="+mn-cs"/>
              </a:rPr>
              <a:t>reduction</a:t>
            </a:r>
            <a:r>
              <a:rPr kumimoji="0" lang="da-DK" sz="4000" b="1" u="none" strike="noStrike" kern="1200" cap="none" spc="0" normalizeH="0" baseline="0" noProof="0" dirty="0">
                <a:ln>
                  <a:noFill/>
                </a:ln>
                <a:solidFill>
                  <a:prstClr val="black"/>
                </a:solidFill>
                <a:effectLst/>
                <a:uLnTx/>
                <a:uFillTx/>
                <a:latin typeface="Aptos" panose="02110004020202020204"/>
                <a:ea typeface="+mn-ea"/>
                <a:cs typeface="+mn-cs"/>
              </a:rPr>
              <a:t> by 2035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u="none" strike="noStrike" kern="1200" cap="none" spc="0" normalizeH="0" baseline="0" noProof="0" dirty="0">
                <a:ln>
                  <a:noFill/>
                </a:ln>
                <a:solidFill>
                  <a:prstClr val="black"/>
                </a:solidFill>
                <a:effectLst/>
                <a:uLnTx/>
                <a:uFillTx/>
                <a:latin typeface="Aptos" panose="02110004020202020204"/>
                <a:ea typeface="+mn-ea"/>
                <a:cs typeface="+mn-cs"/>
              </a:rPr>
              <a:t>(2022 baseline)</a:t>
            </a:r>
          </a:p>
        </p:txBody>
      </p:sp>
      <p:pic>
        <p:nvPicPr>
          <p:cNvPr id="7" name="Grafik 6">
            <a:extLst>
              <a:ext uri="{FF2B5EF4-FFF2-40B4-BE49-F238E27FC236}">
                <a16:creationId xmlns:a16="http://schemas.microsoft.com/office/drawing/2014/main" id="{3B61D0FA-4D35-6A98-4775-6E9BC0F0D0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09733" y="2868989"/>
            <a:ext cx="3411166" cy="3596343"/>
          </a:xfrm>
          <a:prstGeom prst="rect">
            <a:avLst/>
          </a:prstGeom>
        </p:spPr>
      </p:pic>
      <p:sp>
        <p:nvSpPr>
          <p:cNvPr id="2" name="Tekstfelt 1">
            <a:extLst>
              <a:ext uri="{FF2B5EF4-FFF2-40B4-BE49-F238E27FC236}">
                <a16:creationId xmlns:a16="http://schemas.microsoft.com/office/drawing/2014/main" id="{CBA32FE0-8DB3-E970-6FE8-8F9B4D903127}"/>
              </a:ext>
            </a:extLst>
          </p:cNvPr>
          <p:cNvSpPr txBox="1"/>
          <p:nvPr/>
        </p:nvSpPr>
        <p:spPr>
          <a:xfrm>
            <a:off x="3453414" y="3826278"/>
            <a:ext cx="1074198" cy="276999"/>
          </a:xfrm>
          <a:prstGeom prst="rect">
            <a:avLst/>
          </a:prstGeom>
          <a:solidFill>
            <a:srgbClr val="FFE16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Aptos" panose="02110004020202020204"/>
                <a:ea typeface="+mn-ea"/>
                <a:cs typeface="+mn-cs"/>
              </a:rPr>
              <a:t>Procurement</a:t>
            </a:r>
            <a:endPar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kstfelt 4">
            <a:extLst>
              <a:ext uri="{FF2B5EF4-FFF2-40B4-BE49-F238E27FC236}">
                <a16:creationId xmlns:a16="http://schemas.microsoft.com/office/drawing/2014/main" id="{98A54C01-F5AF-3B99-4336-1DF39DC2EBDB}"/>
              </a:ext>
            </a:extLst>
          </p:cNvPr>
          <p:cNvSpPr txBox="1"/>
          <p:nvPr/>
        </p:nvSpPr>
        <p:spPr>
          <a:xfrm>
            <a:off x="5193439" y="4252400"/>
            <a:ext cx="1047564" cy="769441"/>
          </a:xfrm>
          <a:prstGeom prst="rect">
            <a:avLst/>
          </a:prstGeom>
          <a:solidFill>
            <a:srgbClr val="EBCBC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Circular</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Economy</a:t>
            </a:r>
            <a: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t> &amp; Patterns of </a:t>
            </a:r>
            <a:r>
              <a:rPr kumimoji="0" lang="da-DK" sz="1100" b="0" i="0" u="none" strike="noStrike" kern="1200" cap="none" spc="0" normalizeH="0" baseline="0" noProof="0" dirty="0" err="1">
                <a:ln>
                  <a:noFill/>
                </a:ln>
                <a:solidFill>
                  <a:prstClr val="black"/>
                </a:solidFill>
                <a:effectLst/>
                <a:uLnTx/>
                <a:uFillTx/>
                <a:latin typeface="Aptos" panose="02110004020202020204"/>
                <a:ea typeface="+mn-ea"/>
                <a:cs typeface="+mn-cs"/>
              </a:rPr>
              <a:t>Consumption</a:t>
            </a:r>
            <a:endPar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kstfelt 5">
            <a:extLst>
              <a:ext uri="{FF2B5EF4-FFF2-40B4-BE49-F238E27FC236}">
                <a16:creationId xmlns:a16="http://schemas.microsoft.com/office/drawing/2014/main" id="{2A5B7044-962D-1216-6F21-FA3B8BE503DB}"/>
              </a:ext>
            </a:extLst>
          </p:cNvPr>
          <p:cNvSpPr txBox="1"/>
          <p:nvPr/>
        </p:nvSpPr>
        <p:spPr>
          <a:xfrm>
            <a:off x="3524438" y="5585831"/>
            <a:ext cx="1162974" cy="646331"/>
          </a:xfrm>
          <a:prstGeom prst="rect">
            <a:avLst/>
          </a:prstGeom>
          <a:solidFill>
            <a:srgbClr val="EBB95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rPr>
              <a:t>Energy, </a:t>
            </a:r>
            <a:r>
              <a:rPr kumimoji="0" lang="da-DK" sz="1200" b="0" i="0" u="none" strike="noStrike" kern="1200" cap="none" spc="0" normalizeH="0" baseline="0" noProof="0" dirty="0" err="1">
                <a:ln>
                  <a:noFill/>
                </a:ln>
                <a:solidFill>
                  <a:prstClr val="black"/>
                </a:solidFill>
                <a:effectLst/>
                <a:uLnTx/>
                <a:uFillTx/>
                <a:latin typeface="Aptos" panose="02110004020202020204"/>
                <a:ea typeface="+mn-ea"/>
                <a:cs typeface="+mn-cs"/>
              </a:rPr>
              <a:t>Transportation</a:t>
            </a:r>
            <a:r>
              <a:rPr kumimoji="0" lang="da-DK" sz="1200" b="0" i="0" u="none" strike="noStrike" kern="1200" cap="none" spc="0" normalizeH="0" baseline="0" noProof="0" dirty="0">
                <a:ln>
                  <a:noFill/>
                </a:ln>
                <a:solidFill>
                  <a:prstClr val="black"/>
                </a:solidFill>
                <a:effectLst/>
                <a:uLnTx/>
                <a:uFillTx/>
                <a:latin typeface="Aptos" panose="02110004020202020204"/>
                <a:ea typeface="+mn-ea"/>
                <a:cs typeface="+mn-cs"/>
              </a:rPr>
              <a:t> &amp;Construction</a:t>
            </a:r>
          </a:p>
        </p:txBody>
      </p:sp>
      <p:sp>
        <p:nvSpPr>
          <p:cNvPr id="9" name="Tekstfelt 8">
            <a:extLst>
              <a:ext uri="{FF2B5EF4-FFF2-40B4-BE49-F238E27FC236}">
                <a16:creationId xmlns:a16="http://schemas.microsoft.com/office/drawing/2014/main" id="{C0165890-C699-EEB9-ACEA-D470E69B7309}"/>
              </a:ext>
            </a:extLst>
          </p:cNvPr>
          <p:cNvSpPr txBox="1"/>
          <p:nvPr/>
        </p:nvSpPr>
        <p:spPr>
          <a:xfrm>
            <a:off x="241636" y="986649"/>
            <a:ext cx="418917" cy="830997"/>
          </a:xfrm>
          <a:prstGeom prst="rect">
            <a:avLst/>
          </a:prstGeom>
          <a:noFill/>
        </p:spPr>
        <p:txBody>
          <a:bodyPr wrap="square" rtlCol="0">
            <a:spAutoFit/>
          </a:bodyPr>
          <a:lstStyle/>
          <a:p>
            <a:r>
              <a:rPr lang="da-DK" sz="4800" b="1" dirty="0">
                <a:solidFill>
                  <a:srgbClr val="FF0000"/>
                </a:solidFill>
              </a:rPr>
              <a:t>?</a:t>
            </a:r>
          </a:p>
        </p:txBody>
      </p:sp>
    </p:spTree>
    <p:extLst>
      <p:ext uri="{BB962C8B-B14F-4D97-AF65-F5344CB8AC3E}">
        <p14:creationId xmlns:p14="http://schemas.microsoft.com/office/powerpoint/2010/main" val="9658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16E6F8F-9303-CD05-3004-D78148EF6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7282" y="5752"/>
            <a:ext cx="8241801" cy="6900362"/>
          </a:xfrm>
          <a:prstGeom prst="rect">
            <a:avLst/>
          </a:prstGeom>
        </p:spPr>
      </p:pic>
      <p:sp>
        <p:nvSpPr>
          <p:cNvPr id="2" name="Tekstfelt 1">
            <a:extLst>
              <a:ext uri="{FF2B5EF4-FFF2-40B4-BE49-F238E27FC236}">
                <a16:creationId xmlns:a16="http://schemas.microsoft.com/office/drawing/2014/main" id="{94F37DF6-A299-5D47-2AD1-1BEB953ADEAB}"/>
              </a:ext>
            </a:extLst>
          </p:cNvPr>
          <p:cNvSpPr txBox="1"/>
          <p:nvPr/>
        </p:nvSpPr>
        <p:spPr>
          <a:xfrm>
            <a:off x="0" y="6205917"/>
            <a:ext cx="71994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hlinkClick r:id="rId4">
                  <a:extLst>
                    <a:ext uri="{A12FA001-AC4F-418D-AE19-62706E023703}">
                      <ahyp:hlinkClr xmlns:ahyp="http://schemas.microsoft.com/office/drawing/2018/hyperlinkcolor" val="tx"/>
                    </a:ext>
                  </a:extLst>
                </a:hlinkClick>
              </a:rPr>
              <a:t>https://www.ipcc.ch/</a:t>
            </a:r>
            <a:endParaRPr kumimoji="0" lang="da-DK"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hlinkClick r:id="rId5">
                  <a:extLst>
                    <a:ext uri="{A12FA001-AC4F-418D-AE19-62706E023703}">
                      <ahyp:hlinkClr xmlns:ahyp="http://schemas.microsoft.com/office/drawing/2018/hyperlinkcolor" val="tx"/>
                    </a:ext>
                  </a:extLst>
                </a:hlinkClick>
              </a:rPr>
              <a:t>https://www.dmi.dk/klima-atlas/om-klimaatlas/vejretidanmarkblivervarmerevaadereogvildere</a:t>
            </a:r>
            <a:endParaRPr kumimoji="0" lang="da-DK"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endParaRPr>
          </a:p>
          <a:p>
            <a:pPr lvl="0">
              <a:defRPr/>
            </a:pPr>
            <a:r>
              <a:rPr lang="da-DK" sz="1200" dirty="0">
                <a:solidFill>
                  <a:srgbClr val="4EA72E">
                    <a:lumMod val="60000"/>
                    <a:lumOff val="40000"/>
                  </a:srgbClr>
                </a:solidFill>
              </a:rPr>
              <a:t>https://www.economicsandpeace.org/ecological-threat-report/</a:t>
            </a:r>
            <a:endParaRPr kumimoji="0" lang="da-DK" sz="1200" b="0" i="0" u="none" strike="noStrike" kern="1200" cap="none" spc="0" normalizeH="0" baseline="0" noProof="0" dirty="0">
              <a:ln>
                <a:noFill/>
              </a:ln>
              <a:solidFill>
                <a:srgbClr val="4EA72E">
                  <a:lumMod val="60000"/>
                  <a:lumOff val="40000"/>
                </a:srgb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3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10.xml><?xml version="1.0" encoding="utf-8"?>
<a:theme xmlns:a="http://schemas.openxmlformats.org/drawingml/2006/main" name="1_Blodprøver og biokemi 241019">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11.xml><?xml version="1.0" encoding="utf-8"?>
<a:theme xmlns:a="http://schemas.openxmlformats.org/drawingml/2006/main" name="4_01a_RMdias_BRED">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US_Præsentation_skabelon_RU_RettetKomp.">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13.xml><?xml version="1.0" encoding="utf-8"?>
<a:theme xmlns:a="http://schemas.openxmlformats.org/drawingml/2006/main" name="2_RUS_Præsentation_skabelon_RU_RettetKomp.">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14.xml><?xml version="1.0" encoding="utf-8"?>
<a:theme xmlns:a="http://schemas.openxmlformats.org/drawingml/2006/main" name="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15.xml><?xml version="1.0" encoding="utf-8"?>
<a:theme xmlns:a="http://schemas.openxmlformats.org/drawingml/2006/main" name="7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1" id="{026B9C26-36EA-4739-B75C-F4B01A0B7BEC}" vid="{9235BEF5-F166-4813-91EC-35E9200DD150}"/>
    </a:ext>
  </a:extLst>
</a:theme>
</file>

<file path=ppt/theme/theme16.xml><?xml version="1.0" encoding="utf-8"?>
<a:theme xmlns:a="http://schemas.openxmlformats.org/drawingml/2006/main" name="8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17.xml><?xml version="1.0" encoding="utf-8"?>
<a:theme xmlns:a="http://schemas.openxmlformats.org/drawingml/2006/main" name="Blodprøver og biokemi 241019">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18.xml><?xml version="1.0" encoding="utf-8"?>
<a:theme xmlns:a="http://schemas.openxmlformats.org/drawingml/2006/main" name="9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19.xml><?xml version="1.0" encoding="utf-8"?>
<a:theme xmlns:a="http://schemas.openxmlformats.org/drawingml/2006/main" name="10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æredygtighed på HRM_sygepl-stud_februar 2022" id="{A5735374-8E26-4564-8145-725B7EE2BFB8}" vid="{0E1A4C94-D4E7-4F91-B7C5-371B1687CFE7}"/>
    </a:ext>
  </a:extLst>
</a:theme>
</file>

<file path=ppt/theme/theme2.xml><?xml version="1.0" encoding="utf-8"?>
<a:theme xmlns:a="http://schemas.openxmlformats.org/drawingml/2006/main" name="2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20.xml><?xml version="1.0" encoding="utf-8"?>
<a:theme xmlns:a="http://schemas.openxmlformats.org/drawingml/2006/main" name="11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21.xml><?xml version="1.0" encoding="utf-8"?>
<a:theme xmlns:a="http://schemas.openxmlformats.org/drawingml/2006/main" name="12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22.xml><?xml version="1.0" encoding="utf-8"?>
<a:theme xmlns:a="http://schemas.openxmlformats.org/drawingml/2006/main" name="13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1" id="{026B9C26-36EA-4739-B75C-F4B01A0B7BEC}" vid="{9235BEF5-F166-4813-91EC-35E9200DD150}"/>
    </a:ext>
  </a:extLst>
</a:theme>
</file>

<file path=ppt/theme/theme23.xml><?xml version="1.0" encoding="utf-8"?>
<a:theme xmlns:a="http://schemas.openxmlformats.org/drawingml/2006/main" name="2_Blodprøver og biokemi 241019">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24.xml><?xml version="1.0" encoding="utf-8"?>
<a:theme xmlns:a="http://schemas.openxmlformats.org/drawingml/2006/main" name="3_RUS_Præsentation_skabelon_RU_RettetKomp.">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2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6.xml><?xml version="1.0" encoding="utf-8"?>
<a:theme xmlns:a="http://schemas.openxmlformats.org/drawingml/2006/main" name="14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2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US_Præsentation_skabelon_RU_RettetKomp.">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US_Præsentation_skabelon_RU_Rettet" id="{CDE28B17-0150-4A44-B59B-278C625144DA}" vid="{73FB9AD9-1C9B-024A-BCCA-426131AFD003}"/>
    </a:ext>
  </a:extLst>
</a:theme>
</file>

<file path=ppt/theme/theme4.xml><?xml version="1.0" encoding="utf-8"?>
<a:theme xmlns:a="http://schemas.openxmlformats.org/drawingml/2006/main" name="1_01a_RMdias_BRED">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1" id="{026B9C26-36EA-4739-B75C-F4B01A0B7BEC}" vid="{9235BEF5-F166-4813-91EC-35E9200DD150}"/>
    </a:ext>
  </a:extLst>
</a:theme>
</file>

<file path=ppt/theme/theme6.xml><?xml version="1.0" encoding="utf-8"?>
<a:theme xmlns:a="http://schemas.openxmlformats.org/drawingml/2006/main" name="3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æredygtighed på HRM_sygepl-stud_februar 2022" id="{A5735374-8E26-4564-8145-725B7EE2BFB8}" vid="{0E1A4C94-D4E7-4F91-B7C5-371B1687CFE7}"/>
    </a:ext>
  </a:extLst>
</a:theme>
</file>

<file path=ppt/theme/theme7.xml><?xml version="1.0" encoding="utf-8"?>
<a:theme xmlns:a="http://schemas.openxmlformats.org/drawingml/2006/main" name="2_01a_RMdias_BRED">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9.xml><?xml version="1.0" encoding="utf-8"?>
<a:theme xmlns:a="http://schemas.openxmlformats.org/drawingml/2006/main" name="6_RM-multicolour_16-9_v02">
  <a:themeElements>
    <a:clrScheme name="RM Multicolour2">
      <a:dk1>
        <a:srgbClr val="000000"/>
      </a:dk1>
      <a:lt1>
        <a:srgbClr val="FFFFFF"/>
      </a:lt1>
      <a:dk2>
        <a:srgbClr val="990033"/>
      </a:dk2>
      <a:lt2>
        <a:srgbClr val="EFECE6"/>
      </a:lt2>
      <a:accent1>
        <a:srgbClr val="CCCC66"/>
      </a:accent1>
      <a:accent2>
        <a:srgbClr val="256575"/>
      </a:accent2>
      <a:accent3>
        <a:srgbClr val="CC6633"/>
      </a:accent3>
      <a:accent4>
        <a:srgbClr val="9B9B50"/>
      </a:accent4>
      <a:accent5>
        <a:srgbClr val="84715E"/>
      </a:accent5>
      <a:accent6>
        <a:srgbClr val="990033"/>
      </a:accent6>
      <a:hlink>
        <a:srgbClr val="990033"/>
      </a:hlink>
      <a:folHlink>
        <a:srgbClr val="113F49"/>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cap="sq">
          <a:solidFill>
            <a:schemeClr val="tx1"/>
          </a:solidFill>
        </a:ln>
      </a:spPr>
      <a:bodyPr rtlCol="0" anchor="ctr"/>
      <a:lstStyle>
        <a:defPPr algn="ctr">
          <a:defRPr dirty="0">
            <a:solidFill>
              <a:srgbClr val="3F3018"/>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æsentation2" id="{AE9CD783-5D24-48F2-85C4-E37EBB9DF619}" vid="{5F9000A9-7680-4188-8BF3-5DFB466E8055}"/>
    </a:ext>
  </a:ext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peciale">
    <a:dk1>
      <a:sysClr val="windowText" lastClr="000000"/>
    </a:dk1>
    <a:lt1>
      <a:sysClr val="window" lastClr="FFFFFF"/>
    </a:lt1>
    <a:dk2>
      <a:srgbClr val="281B10"/>
    </a:dk2>
    <a:lt2>
      <a:srgbClr val="FFF9F5"/>
    </a:lt2>
    <a:accent1>
      <a:srgbClr val="194563"/>
    </a:accent1>
    <a:accent2>
      <a:srgbClr val="EDBC3D"/>
    </a:accent2>
    <a:accent3>
      <a:srgbClr val="58A8B6"/>
    </a:accent3>
    <a:accent4>
      <a:srgbClr val="E6135D"/>
    </a:accent4>
    <a:accent5>
      <a:srgbClr val="276B99"/>
    </a:accent5>
    <a:accent6>
      <a:srgbClr val="F4D382"/>
    </a:accent6>
    <a:hlink>
      <a:srgbClr val="F26497"/>
    </a:hlink>
    <a:folHlink>
      <a:srgbClr val="8DC4C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697853B54CC5549A009FF4F7142C438" ma:contentTypeVersion="15" ma:contentTypeDescription="Opret et nyt dokument." ma:contentTypeScope="" ma:versionID="dd1493fad827d9d1c13418f22e4ac5d1">
  <xsd:schema xmlns:xsd="http://www.w3.org/2001/XMLSchema" xmlns:xs="http://www.w3.org/2001/XMLSchema" xmlns:p="http://schemas.microsoft.com/office/2006/metadata/properties" xmlns:ns2="7849bdf4-0ef9-4798-a763-f4d4b35e71a9" xmlns:ns3="6ae0bbcb-d775-4d46-83af-07b0a794e221" targetNamespace="http://schemas.microsoft.com/office/2006/metadata/properties" ma:root="true" ma:fieldsID="c170b443a1c1071f18e1b58094fe18d6" ns2:_="" ns3:_="">
    <xsd:import namespace="7849bdf4-0ef9-4798-a763-f4d4b35e71a9"/>
    <xsd:import namespace="6ae0bbcb-d775-4d46-83af-07b0a794e2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9bdf4-0ef9-4798-a763-f4d4b35e7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79ed8b31-737c-4bd0-a1f5-bf78f1e34cf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e0bbcb-d775-4d46-83af-07b0a794e221"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e7d209a6-39c5-4c6e-b2c3-42f13e1f6cdd}" ma:internalName="TaxCatchAll" ma:showField="CatchAllData" ma:web="6ae0bbcb-d775-4d46-83af-07b0a794e2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ae0bbcb-d775-4d46-83af-07b0a794e221" xsi:nil="true"/>
    <lcf76f155ced4ddcb4097134ff3c332f xmlns="7849bdf4-0ef9-4798-a763-f4d4b35e71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955447-53BC-4E16-9B14-91952590FF3F}">
  <ds:schemaRefs>
    <ds:schemaRef ds:uri="http://schemas.microsoft.com/sharepoint/v3/contenttype/forms"/>
  </ds:schemaRefs>
</ds:datastoreItem>
</file>

<file path=customXml/itemProps2.xml><?xml version="1.0" encoding="utf-8"?>
<ds:datastoreItem xmlns:ds="http://schemas.openxmlformats.org/officeDocument/2006/customXml" ds:itemID="{A38235FA-BA1E-49DD-908E-798C5D430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9bdf4-0ef9-4798-a763-f4d4b35e71a9"/>
    <ds:schemaRef ds:uri="6ae0bbcb-d775-4d46-83af-07b0a794e2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B4C49B-6D74-4E3C-ACE3-D062A82DA983}">
  <ds:schemaRefs>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2006/metadata/properties"/>
    <ds:schemaRef ds:uri="6ae0bbcb-d775-4d46-83af-07b0a794e221"/>
    <ds:schemaRef ds:uri="http://purl.org/dc/dcmitype/"/>
    <ds:schemaRef ds:uri="http://purl.org/dc/elements/1.1/"/>
    <ds:schemaRef ds:uri="http://schemas.microsoft.com/office/infopath/2007/PartnerControls"/>
    <ds:schemaRef ds:uri="7849bdf4-0ef9-4798-a763-f4d4b35e71a9"/>
  </ds:schemaRefs>
</ds:datastoreItem>
</file>

<file path=docMetadata/LabelInfo.xml><?xml version="1.0" encoding="utf-8"?>
<clbl:labelList xmlns:clbl="http://schemas.microsoft.com/office/2020/mipLabelMetadata">
  <clbl:label id="{5ae0adb3-8717-46ff-a4b9-d0edecfe40f3}" enabled="0" method="" siteId="{5ae0adb3-8717-46ff-a4b9-d0edecfe40f3}" removed="1"/>
</clbl:labelList>
</file>

<file path=docProps/app.xml><?xml version="1.0" encoding="utf-8"?>
<Properties xmlns="http://schemas.openxmlformats.org/officeDocument/2006/extended-properties" xmlns:vt="http://schemas.openxmlformats.org/officeDocument/2006/docPropsVTypes">
  <TotalTime>0</TotalTime>
  <Words>4249</Words>
  <Application>Microsoft Office PowerPoint</Application>
  <PresentationFormat>Widescreen</PresentationFormat>
  <Paragraphs>334</Paragraphs>
  <Slides>25</Slides>
  <Notes>16</Notes>
  <HiddenSlides>0</HiddenSlides>
  <MMClips>0</MMClips>
  <ScaleCrop>false</ScaleCrop>
  <HeadingPairs>
    <vt:vector size="6" baseType="variant">
      <vt:variant>
        <vt:lpstr>Fonts Used</vt:lpstr>
      </vt:variant>
      <vt:variant>
        <vt:i4>7</vt:i4>
      </vt:variant>
      <vt:variant>
        <vt:lpstr>Theme</vt:lpstr>
      </vt:variant>
      <vt:variant>
        <vt:i4>26</vt:i4>
      </vt:variant>
      <vt:variant>
        <vt:lpstr>Slide Titles</vt:lpstr>
      </vt:variant>
      <vt:variant>
        <vt:i4>25</vt:i4>
      </vt:variant>
    </vt:vector>
  </HeadingPairs>
  <TitlesOfParts>
    <vt:vector size="58" baseType="lpstr">
      <vt:lpstr>Aptos</vt:lpstr>
      <vt:lpstr>Aptos Display</vt:lpstr>
      <vt:lpstr>Arial</vt:lpstr>
      <vt:lpstr>Calibri</vt:lpstr>
      <vt:lpstr>Times</vt:lpstr>
      <vt:lpstr>Verdana</vt:lpstr>
      <vt:lpstr>Wingdings</vt:lpstr>
      <vt:lpstr>1_RM-multicolour_16-9_v02</vt:lpstr>
      <vt:lpstr>2_RM-multicolour_16-9_v02</vt:lpstr>
      <vt:lpstr>RUS_Præsentation_skabelon_RU_RettetKomp.</vt:lpstr>
      <vt:lpstr>1_01a_RMdias_BRED</vt:lpstr>
      <vt:lpstr>4_RM-multicolour_16-9_v02</vt:lpstr>
      <vt:lpstr>3_RM-multicolour_16-9_v02</vt:lpstr>
      <vt:lpstr>2_01a_RMdias_BRED</vt:lpstr>
      <vt:lpstr>5_RM-multicolour_16-9_v02</vt:lpstr>
      <vt:lpstr>6_RM-multicolour_16-9_v02</vt:lpstr>
      <vt:lpstr>1_Blodprøver og biokemi 241019</vt:lpstr>
      <vt:lpstr>4_01a_RMdias_BRED</vt:lpstr>
      <vt:lpstr>1_RUS_Præsentation_skabelon_RU_RettetKomp.</vt:lpstr>
      <vt:lpstr>2_RUS_Præsentation_skabelon_RU_RettetKomp.</vt:lpstr>
      <vt:lpstr>RM-multicolour_16-9_v02</vt:lpstr>
      <vt:lpstr>7_RM-multicolour_16-9_v02</vt:lpstr>
      <vt:lpstr>8_RM-multicolour_16-9_v02</vt:lpstr>
      <vt:lpstr>Blodprøver og biokemi 241019</vt:lpstr>
      <vt:lpstr>9_RM-multicolour_16-9_v02</vt:lpstr>
      <vt:lpstr>10_RM-multicolour_16-9_v02</vt:lpstr>
      <vt:lpstr>11_RM-multicolour_16-9_v02</vt:lpstr>
      <vt:lpstr>12_RM-multicolour_16-9_v02</vt:lpstr>
      <vt:lpstr>13_RM-multicolour_16-9_v02</vt:lpstr>
      <vt:lpstr>2_Blodprøver og biokemi 241019</vt:lpstr>
      <vt:lpstr>3_RUS_Præsentation_skabelon_RU_RettetKomp.</vt:lpstr>
      <vt:lpstr>Office-tema</vt:lpstr>
      <vt:lpstr>14_RM-multicolour_16-9_v02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vt:lpstr>
      <vt:lpstr>PowerPoint Presentation</vt:lpstr>
      <vt:lpstr> </vt:lpstr>
      <vt:lpstr>The first results</vt:lpstr>
      <vt:lpstr>PowerPoint Presentation</vt:lpstr>
      <vt:lpstr>Pharma-app</vt:lpstr>
      <vt:lpstr>Problems &amp; Potentials</vt:lpstr>
      <vt:lpstr>PowerPoint Presentation</vt:lpstr>
      <vt:lpstr>Remanufacturing single-use devices?</vt:lpstr>
      <vt:lpstr>Casestudy – LCA &amp; TCO</vt:lpstr>
      <vt:lpstr>Problems &amp; Potentials</vt:lpstr>
      <vt:lpstr>Nordic Criteria for Sustainable packaging in Health Care </vt:lpstr>
      <vt:lpstr>PowerPoint Presentation</vt:lpstr>
      <vt:lpstr>PowerPoint Presentation</vt:lpstr>
    </vt:vector>
  </TitlesOfParts>
  <Company>Region Midtjylland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Gaden</dc:creator>
  <cp:lastModifiedBy>Mark Burgess</cp:lastModifiedBy>
  <cp:revision>130</cp:revision>
  <dcterms:created xsi:type="dcterms:W3CDTF">2022-11-05T08:18:02Z</dcterms:created>
  <dcterms:modified xsi:type="dcterms:W3CDTF">2024-04-22T06:57:24Z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0x0101002697853B54CC5549A009FF4F7142C438</vt:lpwstr>
  </property>
  <property fmtid="{D5CDD505-2E9C-101B-9397-08002B2CF9AE}" pid="3" name="MediaServiceImageTags">
    <vt:lpwstr/>
  </property>
</Properties>
</file>